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7"/>
  </p:notesMasterIdLst>
  <p:sldIdLst>
    <p:sldId id="256" r:id="rId5"/>
    <p:sldId id="306" r:id="rId6"/>
    <p:sldId id="321" r:id="rId7"/>
    <p:sldId id="320" r:id="rId8"/>
    <p:sldId id="322" r:id="rId9"/>
    <p:sldId id="323" r:id="rId10"/>
    <p:sldId id="324" r:id="rId11"/>
    <p:sldId id="325" r:id="rId12"/>
    <p:sldId id="326" r:id="rId13"/>
    <p:sldId id="327" r:id="rId14"/>
    <p:sldId id="319" r:id="rId15"/>
    <p:sldId id="32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A532808-493F-0D7B-2631-C76BD978C9C3}" name="David Camorani" initials="DC" userId="S::david.camorani@sprachen.uzh.ch::04521b1a-4b33-4e8b-9668-a46ecb35486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9D76"/>
    <a:srgbClr val="7F7F7F"/>
    <a:srgbClr val="8BC6F0"/>
    <a:srgbClr val="0C2E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4676" autoAdjust="0"/>
  </p:normalViewPr>
  <p:slideViewPr>
    <p:cSldViewPr snapToGrid="0">
      <p:cViewPr>
        <p:scale>
          <a:sx n="100" d="100"/>
          <a:sy n="100" d="100"/>
        </p:scale>
        <p:origin x="420" y="15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3" d="100"/>
          <a:sy n="83" d="100"/>
        </p:scale>
        <p:origin x="3284" y="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895A19-9990-4F2F-81A8-8CF5E79219B9}" type="doc">
      <dgm:prSet loTypeId="urn:microsoft.com/office/officeart/2016/7/layout/RoundedRectangleTimeline" loCatId="process" qsTypeId="urn:microsoft.com/office/officeart/2005/8/quickstyle/simple1" qsCatId="simple" csTypeId="urn:microsoft.com/office/officeart/2005/8/colors/accent1_2" csCatId="accent1" phldr="1"/>
      <dgm:spPr/>
      <dgm:t>
        <a:bodyPr/>
        <a:lstStyle/>
        <a:p>
          <a:endParaRPr lang="en-US"/>
        </a:p>
      </dgm:t>
    </dgm:pt>
    <dgm:pt modelId="{635DAE53-8A8F-4B7C-B399-103B13A74923}">
      <dgm:prSet/>
      <dgm:spPr>
        <a:xfrm rot="16200000">
          <a:off x="802249"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 Feb. 2024</a:t>
          </a:r>
        </a:p>
      </dgm:t>
    </dgm:pt>
    <dgm:pt modelId="{4B6BC654-995F-419D-8CD2-46575B29DF60}" type="parTrans" cxnId="{68D26AA3-C32D-4E16-AB2E-C466E1D4B4D7}">
      <dgm:prSet/>
      <dgm:spPr/>
      <dgm:t>
        <a:bodyPr/>
        <a:lstStyle/>
        <a:p>
          <a:endParaRPr lang="en-US"/>
        </a:p>
      </dgm:t>
    </dgm:pt>
    <dgm:pt modelId="{6722976A-4772-4F48-8543-E8DCFE5E63F7}" type="sibTrans" cxnId="{68D26AA3-C32D-4E16-AB2E-C466E1D4B4D7}">
      <dgm:prSet/>
      <dgm:spPr/>
      <dgm:t>
        <a:bodyPr/>
        <a:lstStyle/>
        <a:p>
          <a:endParaRPr lang="en-US"/>
        </a:p>
      </dgm:t>
    </dgm:pt>
    <dgm:pt modelId="{C903672A-6382-4A24-93B5-D4B824672E0D}">
      <dgm:prSet/>
      <dgm:spPr>
        <a:xfrm>
          <a:off x="4621" y="0"/>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Start of master thesis</a:t>
          </a:r>
        </a:p>
      </dgm:t>
    </dgm:pt>
    <dgm:pt modelId="{C733523E-0071-438D-AE31-9EAB1F1A95F4}" type="parTrans" cxnId="{CC05FD4F-33C9-4A35-A408-49FD4429B6D3}">
      <dgm:prSet/>
      <dgm:spPr/>
      <dgm:t>
        <a:bodyPr/>
        <a:lstStyle/>
        <a:p>
          <a:endParaRPr lang="en-US"/>
        </a:p>
      </dgm:t>
    </dgm:pt>
    <dgm:pt modelId="{6FE3C1DE-94AA-4CCD-B498-B48297A25DD8}" type="sibTrans" cxnId="{CC05FD4F-33C9-4A35-A408-49FD4429B6D3}">
      <dgm:prSet/>
      <dgm:spPr/>
      <dgm:t>
        <a:bodyPr/>
        <a:lstStyle/>
        <a:p>
          <a:endParaRPr lang="en-US"/>
        </a:p>
      </dgm:t>
    </dgm:pt>
    <dgm:pt modelId="{764BC34E-8D4D-4FF7-8F14-8D9337F17AED}">
      <dgm:prSet/>
      <dgm:spPr>
        <a:xfrm>
          <a:off x="1620983"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16 Apr. 2024</a:t>
          </a:r>
        </a:p>
      </dgm:t>
    </dgm:pt>
    <dgm:pt modelId="{982BE2C4-76C9-428C-8D7B-36C9BC49AC7B}" type="parTrans" cxnId="{03E23D7B-3AED-412D-B333-32500EA2F1E6}">
      <dgm:prSet/>
      <dgm:spPr/>
      <dgm:t>
        <a:bodyPr/>
        <a:lstStyle/>
        <a:p>
          <a:endParaRPr lang="en-US"/>
        </a:p>
      </dgm:t>
    </dgm:pt>
    <dgm:pt modelId="{B9A1650C-A235-4F45-92A6-3943858904E8}" type="sibTrans" cxnId="{03E23D7B-3AED-412D-B333-32500EA2F1E6}">
      <dgm:prSet/>
      <dgm:spPr/>
      <dgm:t>
        <a:bodyPr/>
        <a:lstStyle/>
        <a:p>
          <a:endParaRPr lang="en-US"/>
        </a:p>
      </dgm:t>
    </dgm:pt>
    <dgm:pt modelId="{3112513D-42ED-40E2-85E2-312A91A3AF94}">
      <dgm:prSet/>
      <dgm:spPr>
        <a:xfrm>
          <a:off x="1216893"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Concept talk</a:t>
          </a:r>
        </a:p>
      </dgm:t>
    </dgm:pt>
    <dgm:pt modelId="{DCB9D1E0-C1EE-4A91-BAB9-748C6095D30A}" type="parTrans" cxnId="{8A9D07E8-68C4-4148-AD01-42EDAC9F81F9}">
      <dgm:prSet/>
      <dgm:spPr/>
      <dgm:t>
        <a:bodyPr/>
        <a:lstStyle/>
        <a:p>
          <a:endParaRPr lang="en-US"/>
        </a:p>
      </dgm:t>
    </dgm:pt>
    <dgm:pt modelId="{A0AABDCE-13B2-4F9D-A1FF-46BD9B03A5F1}" type="sibTrans" cxnId="{8A9D07E8-68C4-4148-AD01-42EDAC9F81F9}">
      <dgm:prSet/>
      <dgm:spPr/>
      <dgm:t>
        <a:bodyPr/>
        <a:lstStyle/>
        <a:p>
          <a:endParaRPr lang="en-US"/>
        </a:p>
      </dgm:t>
    </dgm:pt>
    <dgm:pt modelId="{47712B12-A7B8-4F36-98E2-D41F87BA8ADB}">
      <dgm:prSet/>
      <dgm:spPr>
        <a:xfrm>
          <a:off x="2833255"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dirty="0">
              <a:solidFill>
                <a:srgbClr val="FFFFFF"/>
              </a:solidFill>
              <a:latin typeface="Microsoft YaHei"/>
              <a:ea typeface="+mn-ea"/>
              <a:cs typeface="+mn-cs"/>
            </a:rPr>
            <a:t>15 May 2024</a:t>
          </a:r>
        </a:p>
      </dgm:t>
    </dgm:pt>
    <dgm:pt modelId="{66DB9271-9386-4C15-82B1-D3C56735B6A9}" type="parTrans" cxnId="{D23AEA4F-D546-4407-8B54-0AA09F0D01AD}">
      <dgm:prSet/>
      <dgm:spPr/>
      <dgm:t>
        <a:bodyPr/>
        <a:lstStyle/>
        <a:p>
          <a:endParaRPr lang="en-US"/>
        </a:p>
      </dgm:t>
    </dgm:pt>
    <dgm:pt modelId="{58E5FDCF-0522-42BA-8847-6C5C3ED1A661}" type="sibTrans" cxnId="{D23AEA4F-D546-4407-8B54-0AA09F0D01AD}">
      <dgm:prSet/>
      <dgm:spPr/>
      <dgm:t>
        <a:bodyPr/>
        <a:lstStyle/>
        <a:p>
          <a:endParaRPr lang="en-US"/>
        </a:p>
      </dgm:t>
    </dgm:pt>
    <dgm:pt modelId="{143BBBCE-9936-4BC6-A42E-916456EFB449}">
      <dgm:prSet/>
      <dgm:spPr>
        <a:xfrm>
          <a:off x="2429165" y="0"/>
          <a:ext cx="2020453" cy="1488186"/>
        </a:xfrm>
        <a:prstGeom prst="rect">
          <a:avLst/>
        </a:prstGeom>
        <a:noFill/>
        <a:ln>
          <a:noFill/>
        </a:ln>
        <a:effectLst/>
      </dgm:spPr>
      <dgm:t>
        <a:bodyPr/>
        <a:lstStyle/>
        <a:p>
          <a:pPr>
            <a:buNone/>
          </a:pPr>
          <a:r>
            <a:rPr lang="en-US" dirty="0">
              <a:solidFill>
                <a:srgbClr val="000000">
                  <a:hueOff val="0"/>
                  <a:satOff val="0"/>
                  <a:lumOff val="0"/>
                  <a:alphaOff val="0"/>
                </a:srgbClr>
              </a:solidFill>
              <a:latin typeface="Microsoft YaHei"/>
              <a:ea typeface="+mn-ea"/>
              <a:cs typeface="+mn-cs"/>
            </a:rPr>
            <a:t>Descriptive analysis</a:t>
          </a:r>
        </a:p>
      </dgm:t>
    </dgm:pt>
    <dgm:pt modelId="{47498966-FAE0-46E5-B6BB-98137663DD69}" type="parTrans" cxnId="{1AFCF687-F5EE-4E25-91D7-D17B78C82A55}">
      <dgm:prSet/>
      <dgm:spPr/>
      <dgm:t>
        <a:bodyPr/>
        <a:lstStyle/>
        <a:p>
          <a:endParaRPr lang="en-US"/>
        </a:p>
      </dgm:t>
    </dgm:pt>
    <dgm:pt modelId="{C224DA54-F50B-4357-A913-39E215101132}" type="sibTrans" cxnId="{1AFCF687-F5EE-4E25-91D7-D17B78C82A55}">
      <dgm:prSet/>
      <dgm:spPr/>
      <dgm:t>
        <a:bodyPr/>
        <a:lstStyle/>
        <a:p>
          <a:endParaRPr lang="en-US"/>
        </a:p>
      </dgm:t>
    </dgm:pt>
    <dgm:pt modelId="{5218B537-E69E-4789-9C3B-9EC3D498D59C}">
      <dgm:prSet/>
      <dgm:spPr>
        <a:xfrm>
          <a:off x="4045527"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15 June 2024</a:t>
          </a:r>
        </a:p>
      </dgm:t>
    </dgm:pt>
    <dgm:pt modelId="{5BA650BF-F5F2-4A04-A7BA-A370221CC5EB}" type="parTrans" cxnId="{8F30D646-5A5E-4863-9826-18BF38479693}">
      <dgm:prSet/>
      <dgm:spPr/>
      <dgm:t>
        <a:bodyPr/>
        <a:lstStyle/>
        <a:p>
          <a:endParaRPr lang="en-US"/>
        </a:p>
      </dgm:t>
    </dgm:pt>
    <dgm:pt modelId="{B3B90C11-F89E-4746-BBF8-021D482FA07F}" type="sibTrans" cxnId="{8F30D646-5A5E-4863-9826-18BF38479693}">
      <dgm:prSet/>
      <dgm:spPr/>
      <dgm:t>
        <a:bodyPr/>
        <a:lstStyle/>
        <a:p>
          <a:endParaRPr lang="en-US"/>
        </a:p>
      </dgm:t>
    </dgm:pt>
    <dgm:pt modelId="{1EAE3E18-6597-41FD-B94E-3008961C1FE1}">
      <dgm:prSet/>
      <dgm:spPr>
        <a:xfrm>
          <a:off x="3641437" y="2763774"/>
          <a:ext cx="2020453" cy="1488186"/>
        </a:xfrm>
        <a:prstGeom prst="rect">
          <a:avLst/>
        </a:prstGeom>
        <a:noFill/>
        <a:ln>
          <a:noFill/>
        </a:ln>
        <a:effectLst/>
      </dgm:spPr>
      <dgm:t>
        <a:bodyPr/>
        <a:lstStyle/>
        <a:p>
          <a:pPr>
            <a:buNone/>
          </a:pPr>
          <a:r>
            <a:rPr lang="en-US" dirty="0">
              <a:solidFill>
                <a:srgbClr val="000000">
                  <a:hueOff val="0"/>
                  <a:satOff val="0"/>
                  <a:lumOff val="0"/>
                  <a:alphaOff val="0"/>
                </a:srgbClr>
              </a:solidFill>
              <a:latin typeface="Microsoft YaHei"/>
              <a:ea typeface="+mn-ea"/>
              <a:cs typeface="+mn-cs"/>
            </a:rPr>
            <a:t>Trajectory Clustering</a:t>
          </a:r>
        </a:p>
      </dgm:t>
    </dgm:pt>
    <dgm:pt modelId="{8D506D1E-29F9-4B65-9715-DFBABAF8A59A}" type="parTrans" cxnId="{9E7865C1-F5A7-44D9-8476-0AF5D3CF1B01}">
      <dgm:prSet/>
      <dgm:spPr/>
      <dgm:t>
        <a:bodyPr/>
        <a:lstStyle/>
        <a:p>
          <a:endParaRPr lang="en-US"/>
        </a:p>
      </dgm:t>
    </dgm:pt>
    <dgm:pt modelId="{2B8F5CEE-F31F-469B-ABE0-38CA8D3C51B3}" type="sibTrans" cxnId="{9E7865C1-F5A7-44D9-8476-0AF5D3CF1B01}">
      <dgm:prSet/>
      <dgm:spPr/>
      <dgm:t>
        <a:bodyPr/>
        <a:lstStyle/>
        <a:p>
          <a:endParaRPr lang="en-US"/>
        </a:p>
      </dgm:t>
    </dgm:pt>
    <dgm:pt modelId="{5D94FBCE-9305-47C7-9385-041FAF66F9F2}">
      <dgm:prSet/>
      <dgm:spPr>
        <a:xfrm>
          <a:off x="5257800"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15 July 2024</a:t>
          </a:r>
        </a:p>
      </dgm:t>
    </dgm:pt>
    <dgm:pt modelId="{07222018-7D3D-4E1B-8328-CE851EFF9216}" type="parTrans" cxnId="{1A5194E9-FF65-41DA-B36F-E9A217DB0D61}">
      <dgm:prSet/>
      <dgm:spPr/>
      <dgm:t>
        <a:bodyPr/>
        <a:lstStyle/>
        <a:p>
          <a:endParaRPr lang="en-US"/>
        </a:p>
      </dgm:t>
    </dgm:pt>
    <dgm:pt modelId="{08149091-2A6F-46A1-BB84-F743EE0B4184}" type="sibTrans" cxnId="{1A5194E9-FF65-41DA-B36F-E9A217DB0D61}">
      <dgm:prSet/>
      <dgm:spPr/>
      <dgm:t>
        <a:bodyPr/>
        <a:lstStyle/>
        <a:p>
          <a:endParaRPr lang="en-US"/>
        </a:p>
      </dgm:t>
    </dgm:pt>
    <dgm:pt modelId="{96C93763-F8A5-454C-91F1-72E674D2F900}">
      <dgm:prSet/>
      <dgm:spPr>
        <a:xfrm>
          <a:off x="4853709" y="0"/>
          <a:ext cx="2020453" cy="1488186"/>
        </a:xfrm>
        <a:prstGeom prst="rect">
          <a:avLst/>
        </a:prstGeom>
        <a:noFill/>
        <a:ln>
          <a:noFill/>
        </a:ln>
        <a:effectLst/>
      </dgm:spPr>
      <dgm:t>
        <a:bodyPr/>
        <a:lstStyle/>
        <a:p>
          <a:pPr>
            <a:buNone/>
          </a:pPr>
          <a:r>
            <a:rPr lang="en-US" dirty="0">
              <a:solidFill>
                <a:srgbClr val="000000">
                  <a:hueOff val="0"/>
                  <a:satOff val="0"/>
                  <a:lumOff val="0"/>
                  <a:alphaOff val="0"/>
                </a:srgbClr>
              </a:solidFill>
              <a:latin typeface="Microsoft YaHei"/>
              <a:ea typeface="+mn-ea"/>
              <a:cs typeface="+mn-cs"/>
            </a:rPr>
            <a:t>Comparative Analysis</a:t>
          </a:r>
        </a:p>
      </dgm:t>
    </dgm:pt>
    <dgm:pt modelId="{2D18798D-A1D2-4B0D-9280-6911CCF12C9A}" type="parTrans" cxnId="{5A0289CA-9627-47F7-BAB8-124C6A0E7227}">
      <dgm:prSet/>
      <dgm:spPr/>
      <dgm:t>
        <a:bodyPr/>
        <a:lstStyle/>
        <a:p>
          <a:endParaRPr lang="en-US"/>
        </a:p>
      </dgm:t>
    </dgm:pt>
    <dgm:pt modelId="{C0D7E377-54BD-470F-864E-B41D431A9C0D}" type="sibTrans" cxnId="{5A0289CA-9627-47F7-BAB8-124C6A0E7227}">
      <dgm:prSet/>
      <dgm:spPr/>
      <dgm:t>
        <a:bodyPr/>
        <a:lstStyle/>
        <a:p>
          <a:endParaRPr lang="en-US"/>
        </a:p>
      </dgm:t>
    </dgm:pt>
    <dgm:pt modelId="{F91FD19F-98C7-4496-8550-7997F925AF19}">
      <dgm:prSet/>
      <dgm:spPr>
        <a:xfrm>
          <a:off x="6470072"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31 Aug. 2024</a:t>
          </a:r>
        </a:p>
      </dgm:t>
    </dgm:pt>
    <dgm:pt modelId="{F30D8501-EB06-463F-97A4-8EEE3BB3EE78}" type="parTrans" cxnId="{FBC15409-F79A-440B-AD5A-2C15C31752B1}">
      <dgm:prSet/>
      <dgm:spPr/>
      <dgm:t>
        <a:bodyPr/>
        <a:lstStyle/>
        <a:p>
          <a:endParaRPr lang="en-US"/>
        </a:p>
      </dgm:t>
    </dgm:pt>
    <dgm:pt modelId="{514593B4-4B57-489D-B872-A47CE3006532}" type="sibTrans" cxnId="{FBC15409-F79A-440B-AD5A-2C15C31752B1}">
      <dgm:prSet/>
      <dgm:spPr/>
      <dgm:t>
        <a:bodyPr/>
        <a:lstStyle/>
        <a:p>
          <a:endParaRPr lang="en-US"/>
        </a:p>
      </dgm:t>
    </dgm:pt>
    <dgm:pt modelId="{F5EF5A30-792C-49A3-904A-4C7B73DA5A2A}">
      <dgm:prSet/>
      <dgm:spPr>
        <a:xfrm>
          <a:off x="6065981"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Thesis writing</a:t>
          </a:r>
        </a:p>
      </dgm:t>
    </dgm:pt>
    <dgm:pt modelId="{17ED71D0-CD27-4A63-B1F8-882770D619F8}" type="parTrans" cxnId="{B4ED1B89-AC0B-4F78-9D0A-8DED887B465B}">
      <dgm:prSet/>
      <dgm:spPr/>
      <dgm:t>
        <a:bodyPr/>
        <a:lstStyle/>
        <a:p>
          <a:endParaRPr lang="en-US"/>
        </a:p>
      </dgm:t>
    </dgm:pt>
    <dgm:pt modelId="{CE366435-0A99-40B8-A926-CD5537FA8928}" type="sibTrans" cxnId="{B4ED1B89-AC0B-4F78-9D0A-8DED887B465B}">
      <dgm:prSet/>
      <dgm:spPr/>
      <dgm:t>
        <a:bodyPr/>
        <a:lstStyle/>
        <a:p>
          <a:endParaRPr lang="en-US"/>
        </a:p>
      </dgm:t>
    </dgm:pt>
    <dgm:pt modelId="{A792A718-94B3-4505-BE57-B973B7B018F4}">
      <dgm:prSet/>
      <dgm:spPr>
        <a:xfrm>
          <a:off x="7682344"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30 Sep. 2024</a:t>
          </a:r>
        </a:p>
      </dgm:t>
    </dgm:pt>
    <dgm:pt modelId="{3152DE62-5ED5-48A3-8653-5753B4305ED5}" type="parTrans" cxnId="{D9BD45FB-2363-4577-B906-085282BABD83}">
      <dgm:prSet/>
      <dgm:spPr/>
      <dgm:t>
        <a:bodyPr/>
        <a:lstStyle/>
        <a:p>
          <a:endParaRPr lang="en-US"/>
        </a:p>
      </dgm:t>
    </dgm:pt>
    <dgm:pt modelId="{A4E394F2-AEC0-4F7D-BF9B-B0E8AF83EAC4}" type="sibTrans" cxnId="{D9BD45FB-2363-4577-B906-085282BABD83}">
      <dgm:prSet/>
      <dgm:spPr/>
      <dgm:t>
        <a:bodyPr/>
        <a:lstStyle/>
        <a:p>
          <a:endParaRPr lang="en-US"/>
        </a:p>
      </dgm:t>
    </dgm:pt>
    <dgm:pt modelId="{22A01D22-7422-4DE2-B96D-48D6DB2A9D89}">
      <dgm:prSet/>
      <dgm:spPr>
        <a:xfrm>
          <a:off x="7278253" y="0"/>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Submission of the Master’s Thesis</a:t>
          </a:r>
        </a:p>
      </dgm:t>
    </dgm:pt>
    <dgm:pt modelId="{72AAA306-7EA4-410C-9E6B-9ECCF241E1F0}" type="parTrans" cxnId="{EEE98D75-6496-43D0-BB04-73F7A49838A2}">
      <dgm:prSet/>
      <dgm:spPr/>
      <dgm:t>
        <a:bodyPr/>
        <a:lstStyle/>
        <a:p>
          <a:endParaRPr lang="en-US"/>
        </a:p>
      </dgm:t>
    </dgm:pt>
    <dgm:pt modelId="{A49C51F8-6255-48C3-A515-6C7839B8D54C}" type="sibTrans" cxnId="{EEE98D75-6496-43D0-BB04-73F7A49838A2}">
      <dgm:prSet/>
      <dgm:spPr/>
      <dgm:t>
        <a:bodyPr/>
        <a:lstStyle/>
        <a:p>
          <a:endParaRPr lang="en-US"/>
        </a:p>
      </dgm:t>
    </dgm:pt>
    <dgm:pt modelId="{450A878E-8777-4C84-B324-FE7B6AB778BE}">
      <dgm:prSet/>
      <dgm:spPr>
        <a:xfrm rot="5400000">
          <a:off x="9288154"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gm:spPr>
      <dgm:t>
        <a:bodyPr/>
        <a:lstStyle/>
        <a:p>
          <a:pPr>
            <a:buNone/>
          </a:pPr>
          <a:r>
            <a:rPr lang="en-US">
              <a:solidFill>
                <a:srgbClr val="FFFFFF"/>
              </a:solidFill>
              <a:latin typeface="Microsoft YaHei"/>
              <a:ea typeface="+mn-ea"/>
              <a:cs typeface="+mn-cs"/>
            </a:rPr>
            <a:t>1 Nov. 2024</a:t>
          </a:r>
        </a:p>
      </dgm:t>
    </dgm:pt>
    <dgm:pt modelId="{2652F889-9C6B-4676-92F8-1B435DA170AA}" type="parTrans" cxnId="{78378886-5DE5-4315-A597-950FED18690A}">
      <dgm:prSet/>
      <dgm:spPr/>
      <dgm:t>
        <a:bodyPr/>
        <a:lstStyle/>
        <a:p>
          <a:endParaRPr lang="en-US"/>
        </a:p>
      </dgm:t>
    </dgm:pt>
    <dgm:pt modelId="{C91D688F-55DC-4710-8BA7-57C618A4885E}" type="sibTrans" cxnId="{78378886-5DE5-4315-A597-950FED18690A}">
      <dgm:prSet/>
      <dgm:spPr/>
      <dgm:t>
        <a:bodyPr/>
        <a:lstStyle/>
        <a:p>
          <a:endParaRPr lang="en-US"/>
        </a:p>
      </dgm:t>
    </dgm:pt>
    <dgm:pt modelId="{EB71760D-B529-4F63-9CA0-7CDCDB6E1F9A}">
      <dgm:prSet/>
      <dgm:spPr>
        <a:xfrm>
          <a:off x="8490525" y="2763774"/>
          <a:ext cx="2020453" cy="1488186"/>
        </a:xfrm>
        <a:prstGeom prst="rect">
          <a:avLst/>
        </a:prstGeom>
        <a:noFill/>
        <a:ln>
          <a:noFill/>
        </a:ln>
        <a:effectLst/>
      </dgm:spPr>
      <dgm:t>
        <a:bodyPr/>
        <a:lstStyle/>
        <a:p>
          <a:pPr>
            <a:buNone/>
          </a:pPr>
          <a:r>
            <a:rPr lang="en-US">
              <a:solidFill>
                <a:srgbClr val="000000">
                  <a:hueOff val="0"/>
                  <a:satOff val="0"/>
                  <a:lumOff val="0"/>
                  <a:alphaOff val="0"/>
                </a:srgbClr>
              </a:solidFill>
              <a:latin typeface="Microsoft YaHei"/>
              <a:ea typeface="+mn-ea"/>
              <a:cs typeface="+mn-cs"/>
            </a:rPr>
            <a:t>Master’s Exam</a:t>
          </a:r>
        </a:p>
      </dgm:t>
    </dgm:pt>
    <dgm:pt modelId="{7305E6FD-735B-47A8-96EC-4EA0573FDC02}" type="parTrans" cxnId="{028AF707-C718-4614-9A79-A6E9DE26890D}">
      <dgm:prSet/>
      <dgm:spPr/>
      <dgm:t>
        <a:bodyPr/>
        <a:lstStyle/>
        <a:p>
          <a:endParaRPr lang="en-US"/>
        </a:p>
      </dgm:t>
    </dgm:pt>
    <dgm:pt modelId="{96B47BAB-4119-4AF1-B3A0-84FE50EE233D}" type="sibTrans" cxnId="{028AF707-C718-4614-9A79-A6E9DE26890D}">
      <dgm:prSet/>
      <dgm:spPr/>
      <dgm:t>
        <a:bodyPr/>
        <a:lstStyle/>
        <a:p>
          <a:endParaRPr lang="en-US"/>
        </a:p>
      </dgm:t>
    </dgm:pt>
    <dgm:pt modelId="{CE9BC610-FD6F-4756-9279-5FF2746608B3}" type="pres">
      <dgm:prSet presAssocID="{63895A19-9990-4F2F-81A8-8CF5E79219B9}" presName="Name0" presStyleCnt="0">
        <dgm:presLayoutVars>
          <dgm:chMax/>
          <dgm:chPref/>
          <dgm:animLvl val="lvl"/>
        </dgm:presLayoutVars>
      </dgm:prSet>
      <dgm:spPr/>
    </dgm:pt>
    <dgm:pt modelId="{BB75D3BA-55BA-46F8-84B3-BBFEFBC7EE1D}" type="pres">
      <dgm:prSet presAssocID="{635DAE53-8A8F-4B7C-B399-103B13A74923}" presName="composite1" presStyleCnt="0"/>
      <dgm:spPr/>
    </dgm:pt>
    <dgm:pt modelId="{66D3942E-B93D-46CD-A3A8-97A27989EFE1}" type="pres">
      <dgm:prSet presAssocID="{635DAE53-8A8F-4B7C-B399-103B13A74923}" presName="parent1" presStyleLbl="alignNode1" presStyleIdx="0" presStyleCnt="8">
        <dgm:presLayoutVars>
          <dgm:chMax val="1"/>
          <dgm:chPref val="1"/>
          <dgm:bulletEnabled val="1"/>
        </dgm:presLayoutVars>
      </dgm:prSet>
      <dgm:spPr/>
    </dgm:pt>
    <dgm:pt modelId="{29E1BA73-9C94-446C-948F-BD5305E03B18}" type="pres">
      <dgm:prSet presAssocID="{635DAE53-8A8F-4B7C-B399-103B13A74923}" presName="Childtext1" presStyleLbl="revTx" presStyleIdx="0" presStyleCnt="8">
        <dgm:presLayoutVars>
          <dgm:bulletEnabled val="1"/>
        </dgm:presLayoutVars>
      </dgm:prSet>
      <dgm:spPr/>
    </dgm:pt>
    <dgm:pt modelId="{C26B38A6-DA0E-411E-A10E-5AA1DCC3A09C}" type="pres">
      <dgm:prSet presAssocID="{635DAE53-8A8F-4B7C-B399-103B13A74923}" presName="ConnectLine1" presStyleLbl="sibTrans1D1" presStyleIdx="0" presStyleCnt="8"/>
      <dgm:spPr>
        <a:xfrm>
          <a:off x="1014847"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99E8E9C3-2E0E-4F9F-A038-8FF32419BE4E}" type="pres">
      <dgm:prSet presAssocID="{635DAE53-8A8F-4B7C-B399-103B13A74923}" presName="ConnectLineEnd1" presStyleLbl="lnNode1" presStyleIdx="0" presStyleCnt="8"/>
      <dgm:spPr>
        <a:xfrm>
          <a:off x="972328"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7320F782-665B-495F-ACA8-1B31A7243AB5}" type="pres">
      <dgm:prSet presAssocID="{635DAE53-8A8F-4B7C-B399-103B13A74923}" presName="EmptyPane1" presStyleCnt="0"/>
      <dgm:spPr/>
    </dgm:pt>
    <dgm:pt modelId="{9A47F0FE-5313-4256-9D40-F8ADB5DED7B2}" type="pres">
      <dgm:prSet presAssocID="{6722976A-4772-4F48-8543-E8DCFE5E63F7}" presName="spaceBetweenRectangles1" presStyleCnt="0"/>
      <dgm:spPr/>
    </dgm:pt>
    <dgm:pt modelId="{5D976AFB-CBB5-4159-AA7C-E1A6C9780034}" type="pres">
      <dgm:prSet presAssocID="{764BC34E-8D4D-4FF7-8F14-8D9337F17AED}" presName="composite1" presStyleCnt="0"/>
      <dgm:spPr/>
    </dgm:pt>
    <dgm:pt modelId="{30E331DA-B55B-4836-B883-2974528B0480}" type="pres">
      <dgm:prSet presAssocID="{764BC34E-8D4D-4FF7-8F14-8D9337F17AED}" presName="parent1" presStyleLbl="alignNode1" presStyleIdx="1" presStyleCnt="8">
        <dgm:presLayoutVars>
          <dgm:chMax val="1"/>
          <dgm:chPref val="1"/>
          <dgm:bulletEnabled val="1"/>
        </dgm:presLayoutVars>
      </dgm:prSet>
      <dgm:spPr/>
    </dgm:pt>
    <dgm:pt modelId="{761C9652-5F3B-46DA-8B60-B2C751AFB094}" type="pres">
      <dgm:prSet presAssocID="{764BC34E-8D4D-4FF7-8F14-8D9337F17AED}" presName="Childtext1" presStyleLbl="revTx" presStyleIdx="1" presStyleCnt="8">
        <dgm:presLayoutVars>
          <dgm:bulletEnabled val="1"/>
        </dgm:presLayoutVars>
      </dgm:prSet>
      <dgm:spPr/>
    </dgm:pt>
    <dgm:pt modelId="{7AEA4EEF-1A8C-4E9E-AD13-2337ED8DD167}" type="pres">
      <dgm:prSet presAssocID="{764BC34E-8D4D-4FF7-8F14-8D9337F17AED}" presName="ConnectLine1" presStyleLbl="sibTrans1D1" presStyleIdx="1" presStyleCnt="8"/>
      <dgm:spPr>
        <a:xfrm>
          <a:off x="2227119"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C9352ACA-9BC1-4302-A6A3-5B0D1EE3A89B}" type="pres">
      <dgm:prSet presAssocID="{764BC34E-8D4D-4FF7-8F14-8D9337F17AED}" presName="ConnectLineEnd1" presStyleLbl="lnNode1" presStyleIdx="1" presStyleCnt="8"/>
      <dgm:spPr>
        <a:xfrm>
          <a:off x="2184600"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C6725DEC-D749-4A6C-9F20-459560AE91A3}" type="pres">
      <dgm:prSet presAssocID="{764BC34E-8D4D-4FF7-8F14-8D9337F17AED}" presName="EmptyPane1" presStyleCnt="0"/>
      <dgm:spPr/>
    </dgm:pt>
    <dgm:pt modelId="{C7B85DC4-6A35-4B74-9316-D5F657B8D8B9}" type="pres">
      <dgm:prSet presAssocID="{B9A1650C-A235-4F45-92A6-3943858904E8}" presName="spaceBetweenRectangles1" presStyleCnt="0"/>
      <dgm:spPr/>
    </dgm:pt>
    <dgm:pt modelId="{BE74C46C-8808-4693-A18F-5C0B03CB393F}" type="pres">
      <dgm:prSet presAssocID="{47712B12-A7B8-4F36-98E2-D41F87BA8ADB}" presName="composite1" presStyleCnt="0"/>
      <dgm:spPr/>
    </dgm:pt>
    <dgm:pt modelId="{7C4571D5-1A0E-4E06-ABBB-2B9FCFE1B600}" type="pres">
      <dgm:prSet presAssocID="{47712B12-A7B8-4F36-98E2-D41F87BA8ADB}" presName="parent1" presStyleLbl="alignNode1" presStyleIdx="2" presStyleCnt="8">
        <dgm:presLayoutVars>
          <dgm:chMax val="1"/>
          <dgm:chPref val="1"/>
          <dgm:bulletEnabled val="1"/>
        </dgm:presLayoutVars>
      </dgm:prSet>
      <dgm:spPr/>
    </dgm:pt>
    <dgm:pt modelId="{BE0B3BB7-622F-480E-B7D2-7E63B8438D6A}" type="pres">
      <dgm:prSet presAssocID="{47712B12-A7B8-4F36-98E2-D41F87BA8ADB}" presName="Childtext1" presStyleLbl="revTx" presStyleIdx="2" presStyleCnt="8">
        <dgm:presLayoutVars>
          <dgm:bulletEnabled val="1"/>
        </dgm:presLayoutVars>
      </dgm:prSet>
      <dgm:spPr/>
    </dgm:pt>
    <dgm:pt modelId="{C48A9244-715A-42BC-BEE9-E566F6E2CA66}" type="pres">
      <dgm:prSet presAssocID="{47712B12-A7B8-4F36-98E2-D41F87BA8ADB}" presName="ConnectLine1" presStyleLbl="sibTrans1D1" presStyleIdx="2" presStyleCnt="8"/>
      <dgm:spPr>
        <a:xfrm>
          <a:off x="3439391"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DBBACE52-45EA-4F10-8DB9-F5B6B48E545A}" type="pres">
      <dgm:prSet presAssocID="{47712B12-A7B8-4F36-98E2-D41F87BA8ADB}" presName="ConnectLineEnd1" presStyleLbl="lnNode1" presStyleIdx="2" presStyleCnt="8"/>
      <dgm:spPr>
        <a:xfrm>
          <a:off x="3396872"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6D973677-67EA-4C52-999F-D06D8E5E8E6C}" type="pres">
      <dgm:prSet presAssocID="{47712B12-A7B8-4F36-98E2-D41F87BA8ADB}" presName="EmptyPane1" presStyleCnt="0"/>
      <dgm:spPr/>
    </dgm:pt>
    <dgm:pt modelId="{F6CD801E-B36B-405A-BC06-FBF3E9E69AB1}" type="pres">
      <dgm:prSet presAssocID="{58E5FDCF-0522-42BA-8847-6C5C3ED1A661}" presName="spaceBetweenRectangles1" presStyleCnt="0"/>
      <dgm:spPr/>
    </dgm:pt>
    <dgm:pt modelId="{E6A48DD3-879A-4381-8F7E-E49AEAD46D62}" type="pres">
      <dgm:prSet presAssocID="{5218B537-E69E-4789-9C3B-9EC3D498D59C}" presName="composite1" presStyleCnt="0"/>
      <dgm:spPr/>
    </dgm:pt>
    <dgm:pt modelId="{3A270A10-1FCF-460A-BFF9-46C5DC9A9106}" type="pres">
      <dgm:prSet presAssocID="{5218B537-E69E-4789-9C3B-9EC3D498D59C}" presName="parent1" presStyleLbl="alignNode1" presStyleIdx="3" presStyleCnt="8">
        <dgm:presLayoutVars>
          <dgm:chMax val="1"/>
          <dgm:chPref val="1"/>
          <dgm:bulletEnabled val="1"/>
        </dgm:presLayoutVars>
      </dgm:prSet>
      <dgm:spPr/>
    </dgm:pt>
    <dgm:pt modelId="{BA95347B-3037-46E9-B933-397CF120B73D}" type="pres">
      <dgm:prSet presAssocID="{5218B537-E69E-4789-9C3B-9EC3D498D59C}" presName="Childtext1" presStyleLbl="revTx" presStyleIdx="3" presStyleCnt="8">
        <dgm:presLayoutVars>
          <dgm:bulletEnabled val="1"/>
        </dgm:presLayoutVars>
      </dgm:prSet>
      <dgm:spPr/>
    </dgm:pt>
    <dgm:pt modelId="{6F0529C3-F2A6-4E2A-A33E-7D4CFE03C583}" type="pres">
      <dgm:prSet presAssocID="{5218B537-E69E-4789-9C3B-9EC3D498D59C}" presName="ConnectLine1" presStyleLbl="sibTrans1D1" presStyleIdx="3" presStyleCnt="8"/>
      <dgm:spPr>
        <a:xfrm>
          <a:off x="4651663"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91473B99-CCEE-4A4B-9832-06E1341D9216}" type="pres">
      <dgm:prSet presAssocID="{5218B537-E69E-4789-9C3B-9EC3D498D59C}" presName="ConnectLineEnd1" presStyleLbl="lnNode1" presStyleIdx="3" presStyleCnt="8"/>
      <dgm:spPr>
        <a:xfrm>
          <a:off x="4609144"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4051EDF0-55F3-4F5C-825A-039AA8C17F98}" type="pres">
      <dgm:prSet presAssocID="{5218B537-E69E-4789-9C3B-9EC3D498D59C}" presName="EmptyPane1" presStyleCnt="0"/>
      <dgm:spPr/>
    </dgm:pt>
    <dgm:pt modelId="{F1CE25B8-210C-4E97-A552-749FC1D2B4DF}" type="pres">
      <dgm:prSet presAssocID="{B3B90C11-F89E-4746-BBF8-021D482FA07F}" presName="spaceBetweenRectangles1" presStyleCnt="0"/>
      <dgm:spPr/>
    </dgm:pt>
    <dgm:pt modelId="{F3552718-AF4F-4767-A92D-26CE75320F4B}" type="pres">
      <dgm:prSet presAssocID="{5D94FBCE-9305-47C7-9385-041FAF66F9F2}" presName="composite1" presStyleCnt="0"/>
      <dgm:spPr/>
    </dgm:pt>
    <dgm:pt modelId="{F7EBC0ED-101F-4A1D-888F-911B661F6C4F}" type="pres">
      <dgm:prSet presAssocID="{5D94FBCE-9305-47C7-9385-041FAF66F9F2}" presName="parent1" presStyleLbl="alignNode1" presStyleIdx="4" presStyleCnt="8">
        <dgm:presLayoutVars>
          <dgm:chMax val="1"/>
          <dgm:chPref val="1"/>
          <dgm:bulletEnabled val="1"/>
        </dgm:presLayoutVars>
      </dgm:prSet>
      <dgm:spPr/>
    </dgm:pt>
    <dgm:pt modelId="{A249B2F2-6F8C-45E6-83CE-9AFAB8C6664E}" type="pres">
      <dgm:prSet presAssocID="{5D94FBCE-9305-47C7-9385-041FAF66F9F2}" presName="Childtext1" presStyleLbl="revTx" presStyleIdx="4" presStyleCnt="8">
        <dgm:presLayoutVars>
          <dgm:bulletEnabled val="1"/>
        </dgm:presLayoutVars>
      </dgm:prSet>
      <dgm:spPr/>
    </dgm:pt>
    <dgm:pt modelId="{E2369796-E8A5-4B8C-8C54-B835E5275775}" type="pres">
      <dgm:prSet presAssocID="{5D94FBCE-9305-47C7-9385-041FAF66F9F2}" presName="ConnectLine1" presStyleLbl="sibTrans1D1" presStyleIdx="4" presStyleCnt="8"/>
      <dgm:spPr>
        <a:xfrm>
          <a:off x="5863936"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2D9FDA7B-062C-47A3-8878-1F63D7E53106}" type="pres">
      <dgm:prSet presAssocID="{5D94FBCE-9305-47C7-9385-041FAF66F9F2}" presName="ConnectLineEnd1" presStyleLbl="lnNode1" presStyleIdx="4" presStyleCnt="8"/>
      <dgm:spPr>
        <a:xfrm>
          <a:off x="5821416"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68DA1F45-0C05-4A2C-84D5-12566B5C2B3F}" type="pres">
      <dgm:prSet presAssocID="{5D94FBCE-9305-47C7-9385-041FAF66F9F2}" presName="EmptyPane1" presStyleCnt="0"/>
      <dgm:spPr/>
    </dgm:pt>
    <dgm:pt modelId="{1F5B12BF-5891-439C-98B1-1C95B5EB7158}" type="pres">
      <dgm:prSet presAssocID="{08149091-2A6F-46A1-BB84-F743EE0B4184}" presName="spaceBetweenRectangles1" presStyleCnt="0"/>
      <dgm:spPr/>
    </dgm:pt>
    <dgm:pt modelId="{7CE46E72-08D6-4C47-BC85-9DE2B5D2CAC9}" type="pres">
      <dgm:prSet presAssocID="{F91FD19F-98C7-4496-8550-7997F925AF19}" presName="composite1" presStyleCnt="0"/>
      <dgm:spPr/>
    </dgm:pt>
    <dgm:pt modelId="{C9E18930-56E1-4C0B-BB03-5115D3D8574E}" type="pres">
      <dgm:prSet presAssocID="{F91FD19F-98C7-4496-8550-7997F925AF19}" presName="parent1" presStyleLbl="alignNode1" presStyleIdx="5" presStyleCnt="8">
        <dgm:presLayoutVars>
          <dgm:chMax val="1"/>
          <dgm:chPref val="1"/>
          <dgm:bulletEnabled val="1"/>
        </dgm:presLayoutVars>
      </dgm:prSet>
      <dgm:spPr/>
    </dgm:pt>
    <dgm:pt modelId="{CDCCCF1E-FAF8-4031-A89E-171851A6EC7F}" type="pres">
      <dgm:prSet presAssocID="{F91FD19F-98C7-4496-8550-7997F925AF19}" presName="Childtext1" presStyleLbl="revTx" presStyleIdx="5" presStyleCnt="8">
        <dgm:presLayoutVars>
          <dgm:bulletEnabled val="1"/>
        </dgm:presLayoutVars>
      </dgm:prSet>
      <dgm:spPr/>
    </dgm:pt>
    <dgm:pt modelId="{43578B7E-AF7F-42C8-813C-98B76314CA28}" type="pres">
      <dgm:prSet presAssocID="{F91FD19F-98C7-4496-8550-7997F925AF19}" presName="ConnectLine1" presStyleLbl="sibTrans1D1" presStyleIdx="5" presStyleCnt="8"/>
      <dgm:spPr>
        <a:xfrm>
          <a:off x="7076208"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39E2748C-B5B5-44E0-B2C3-4E28C09AF242}" type="pres">
      <dgm:prSet presAssocID="{F91FD19F-98C7-4496-8550-7997F925AF19}" presName="ConnectLineEnd1" presStyleLbl="lnNode1" presStyleIdx="5" presStyleCnt="8"/>
      <dgm:spPr>
        <a:xfrm>
          <a:off x="7033688"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BD3156A7-6984-4014-875D-37817142E963}" type="pres">
      <dgm:prSet presAssocID="{F91FD19F-98C7-4496-8550-7997F925AF19}" presName="EmptyPane1" presStyleCnt="0"/>
      <dgm:spPr/>
    </dgm:pt>
    <dgm:pt modelId="{B2B606E3-B4C7-402C-8B34-91D1FEA64E19}" type="pres">
      <dgm:prSet presAssocID="{514593B4-4B57-489D-B872-A47CE3006532}" presName="spaceBetweenRectangles1" presStyleCnt="0"/>
      <dgm:spPr/>
    </dgm:pt>
    <dgm:pt modelId="{3E7D89A3-6F14-476C-AF5D-F65265DA3C71}" type="pres">
      <dgm:prSet presAssocID="{A792A718-94B3-4505-BE57-B973B7B018F4}" presName="composite1" presStyleCnt="0"/>
      <dgm:spPr/>
    </dgm:pt>
    <dgm:pt modelId="{524B284A-A1DB-438E-ABFD-F87AFC738EB0}" type="pres">
      <dgm:prSet presAssocID="{A792A718-94B3-4505-BE57-B973B7B018F4}" presName="parent1" presStyleLbl="alignNode1" presStyleIdx="6" presStyleCnt="8">
        <dgm:presLayoutVars>
          <dgm:chMax val="1"/>
          <dgm:chPref val="1"/>
          <dgm:bulletEnabled val="1"/>
        </dgm:presLayoutVars>
      </dgm:prSet>
      <dgm:spPr/>
    </dgm:pt>
    <dgm:pt modelId="{C94FDDA9-D3A5-4590-8F7D-55717B450A83}" type="pres">
      <dgm:prSet presAssocID="{A792A718-94B3-4505-BE57-B973B7B018F4}" presName="Childtext1" presStyleLbl="revTx" presStyleIdx="6" presStyleCnt="8">
        <dgm:presLayoutVars>
          <dgm:bulletEnabled val="1"/>
        </dgm:presLayoutVars>
      </dgm:prSet>
      <dgm:spPr/>
    </dgm:pt>
    <dgm:pt modelId="{3D077908-2267-4493-8B53-1BCADFFD8D6A}" type="pres">
      <dgm:prSet presAssocID="{A792A718-94B3-4505-BE57-B973B7B018F4}" presName="ConnectLine1" presStyleLbl="sibTrans1D1" presStyleIdx="6" presStyleCnt="8"/>
      <dgm:spPr>
        <a:xfrm>
          <a:off x="8288480" y="1573225"/>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8D63F3FD-72FF-4A2C-9F0E-710D9AABC7AF}" type="pres">
      <dgm:prSet presAssocID="{A792A718-94B3-4505-BE57-B973B7B018F4}" presName="ConnectLineEnd1" presStyleLbl="lnNode1" presStyleIdx="6" presStyleCnt="8"/>
      <dgm:spPr>
        <a:xfrm>
          <a:off x="8245960"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D5692CB0-4E10-4F2D-9526-417373A4049B}" type="pres">
      <dgm:prSet presAssocID="{A792A718-94B3-4505-BE57-B973B7B018F4}" presName="EmptyPane1" presStyleCnt="0"/>
      <dgm:spPr/>
    </dgm:pt>
    <dgm:pt modelId="{445BB4D3-2E2A-4D59-87BE-1981CB9D7727}" type="pres">
      <dgm:prSet presAssocID="{A4E394F2-AEC0-4F7D-BF9B-B0E8AF83EAC4}" presName="spaceBetweenRectangles1" presStyleCnt="0"/>
      <dgm:spPr/>
    </dgm:pt>
    <dgm:pt modelId="{4A249659-C6E0-4FF0-82D7-28C06587CECE}" type="pres">
      <dgm:prSet presAssocID="{450A878E-8777-4C84-B324-FE7B6AB778BE}" presName="composite1" presStyleCnt="0"/>
      <dgm:spPr/>
    </dgm:pt>
    <dgm:pt modelId="{7D2E285A-A910-49C8-8A69-A530645E0FA3}" type="pres">
      <dgm:prSet presAssocID="{450A878E-8777-4C84-B324-FE7B6AB778BE}" presName="parent1" presStyleLbl="alignNode1" presStyleIdx="7" presStyleCnt="8">
        <dgm:presLayoutVars>
          <dgm:chMax val="1"/>
          <dgm:chPref val="1"/>
          <dgm:bulletEnabled val="1"/>
        </dgm:presLayoutVars>
      </dgm:prSet>
      <dgm:spPr/>
    </dgm:pt>
    <dgm:pt modelId="{88159437-5C75-47D4-B5BE-A186B46DE61B}" type="pres">
      <dgm:prSet presAssocID="{450A878E-8777-4C84-B324-FE7B6AB778BE}" presName="Childtext1" presStyleLbl="revTx" presStyleIdx="7" presStyleCnt="8">
        <dgm:presLayoutVars>
          <dgm:bulletEnabled val="1"/>
        </dgm:presLayoutVars>
      </dgm:prSet>
      <dgm:spPr/>
    </dgm:pt>
    <dgm:pt modelId="{D1863C7E-4DE8-4146-96C5-AB42AC260091}" type="pres">
      <dgm:prSet presAssocID="{450A878E-8777-4C84-B324-FE7B6AB778BE}" presName="ConnectLine1" presStyleLbl="sibTrans1D1" presStyleIdx="7" presStyleCnt="8"/>
      <dgm:spPr>
        <a:xfrm>
          <a:off x="9500752" y="2338578"/>
          <a:ext cx="0" cy="340156"/>
        </a:xfrm>
        <a:prstGeom prst="line">
          <a:avLst/>
        </a:prstGeom>
        <a:noFill/>
        <a:ln w="6350" cap="flat" cmpd="sng" algn="ctr">
          <a:solidFill>
            <a:srgbClr val="B89D76">
              <a:hueOff val="0"/>
              <a:satOff val="0"/>
              <a:lumOff val="0"/>
              <a:alphaOff val="0"/>
            </a:srgbClr>
          </a:solidFill>
          <a:prstDash val="dash"/>
          <a:miter lim="800000"/>
        </a:ln>
        <a:effectLst/>
      </dgm:spPr>
    </dgm:pt>
    <dgm:pt modelId="{22D2A3DB-AD6B-4734-8CC2-7F5D815AF944}" type="pres">
      <dgm:prSet presAssocID="{450A878E-8777-4C84-B324-FE7B6AB778BE}" presName="ConnectLineEnd1" presStyleLbl="lnNode1" presStyleIdx="7" presStyleCnt="8"/>
      <dgm:spPr>
        <a:xfrm>
          <a:off x="9458232"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0275ADCD-F36B-4A2B-B5BD-386ED5A9A5BA}" type="pres">
      <dgm:prSet presAssocID="{450A878E-8777-4C84-B324-FE7B6AB778BE}" presName="EmptyPane1" presStyleCnt="0"/>
      <dgm:spPr/>
    </dgm:pt>
  </dgm:ptLst>
  <dgm:cxnLst>
    <dgm:cxn modelId="{028AF707-C718-4614-9A79-A6E9DE26890D}" srcId="{450A878E-8777-4C84-B324-FE7B6AB778BE}" destId="{EB71760D-B529-4F63-9CA0-7CDCDB6E1F9A}" srcOrd="0" destOrd="0" parTransId="{7305E6FD-735B-47A8-96EC-4EA0573FDC02}" sibTransId="{96B47BAB-4119-4AF1-B3A0-84FE50EE233D}"/>
    <dgm:cxn modelId="{FBC15409-F79A-440B-AD5A-2C15C31752B1}" srcId="{63895A19-9990-4F2F-81A8-8CF5E79219B9}" destId="{F91FD19F-98C7-4496-8550-7997F925AF19}" srcOrd="5" destOrd="0" parTransId="{F30D8501-EB06-463F-97A4-8EEE3BB3EE78}" sibTransId="{514593B4-4B57-489D-B872-A47CE3006532}"/>
    <dgm:cxn modelId="{5DBD0A10-E992-4817-B10D-6F71CC9F772C}" type="presOf" srcId="{635DAE53-8A8F-4B7C-B399-103B13A74923}" destId="{66D3942E-B93D-46CD-A3A8-97A27989EFE1}" srcOrd="0" destOrd="0" presId="urn:microsoft.com/office/officeart/2016/7/layout/RoundedRectangleTimeline"/>
    <dgm:cxn modelId="{1C5DDB1B-38E8-4D6D-84EB-D3C460760206}" type="presOf" srcId="{1EAE3E18-6597-41FD-B94E-3008961C1FE1}" destId="{BA95347B-3037-46E9-B933-397CF120B73D}" srcOrd="0" destOrd="0" presId="urn:microsoft.com/office/officeart/2016/7/layout/RoundedRectangleTimeline"/>
    <dgm:cxn modelId="{1C90B71F-6DDA-4C71-8197-A77B33406F9A}" type="presOf" srcId="{22A01D22-7422-4DE2-B96D-48D6DB2A9D89}" destId="{C94FDDA9-D3A5-4590-8F7D-55717B450A83}" srcOrd="0" destOrd="0" presId="urn:microsoft.com/office/officeart/2016/7/layout/RoundedRectangleTimeline"/>
    <dgm:cxn modelId="{9545F520-2E90-4805-B2E7-D62BE16917D7}" type="presOf" srcId="{63895A19-9990-4F2F-81A8-8CF5E79219B9}" destId="{CE9BC610-FD6F-4756-9279-5FF2746608B3}" srcOrd="0" destOrd="0" presId="urn:microsoft.com/office/officeart/2016/7/layout/RoundedRectangleTimeline"/>
    <dgm:cxn modelId="{8F30D646-5A5E-4863-9826-18BF38479693}" srcId="{63895A19-9990-4F2F-81A8-8CF5E79219B9}" destId="{5218B537-E69E-4789-9C3B-9EC3D498D59C}" srcOrd="3" destOrd="0" parTransId="{5BA650BF-F5F2-4A04-A7BA-A370221CC5EB}" sibTransId="{B3B90C11-F89E-4746-BBF8-021D482FA07F}"/>
    <dgm:cxn modelId="{553C7C49-E46E-4C31-9C5A-AF0D165A4465}" type="presOf" srcId="{450A878E-8777-4C84-B324-FE7B6AB778BE}" destId="{7D2E285A-A910-49C8-8A69-A530645E0FA3}" srcOrd="0" destOrd="0" presId="urn:microsoft.com/office/officeart/2016/7/layout/RoundedRectangleTimeline"/>
    <dgm:cxn modelId="{3B65816B-4223-484E-AE55-DFAF94983A87}" type="presOf" srcId="{96C93763-F8A5-454C-91F1-72E674D2F900}" destId="{A249B2F2-6F8C-45E6-83CE-9AFAB8C6664E}" srcOrd="0" destOrd="0" presId="urn:microsoft.com/office/officeart/2016/7/layout/RoundedRectangleTimeline"/>
    <dgm:cxn modelId="{D23AEA4F-D546-4407-8B54-0AA09F0D01AD}" srcId="{63895A19-9990-4F2F-81A8-8CF5E79219B9}" destId="{47712B12-A7B8-4F36-98E2-D41F87BA8ADB}" srcOrd="2" destOrd="0" parTransId="{66DB9271-9386-4C15-82B1-D3C56735B6A9}" sibTransId="{58E5FDCF-0522-42BA-8847-6C5C3ED1A661}"/>
    <dgm:cxn modelId="{CC05FD4F-33C9-4A35-A408-49FD4429B6D3}" srcId="{635DAE53-8A8F-4B7C-B399-103B13A74923}" destId="{C903672A-6382-4A24-93B5-D4B824672E0D}" srcOrd="0" destOrd="0" parTransId="{C733523E-0071-438D-AE31-9EAB1F1A95F4}" sibTransId="{6FE3C1DE-94AA-4CCD-B498-B48297A25DD8}"/>
    <dgm:cxn modelId="{EEE98D75-6496-43D0-BB04-73F7A49838A2}" srcId="{A792A718-94B3-4505-BE57-B973B7B018F4}" destId="{22A01D22-7422-4DE2-B96D-48D6DB2A9D89}" srcOrd="0" destOrd="0" parTransId="{72AAA306-7EA4-410C-9E6B-9ECCF241E1F0}" sibTransId="{A49C51F8-6255-48C3-A515-6C7839B8D54C}"/>
    <dgm:cxn modelId="{03E23D7B-3AED-412D-B333-32500EA2F1E6}" srcId="{63895A19-9990-4F2F-81A8-8CF5E79219B9}" destId="{764BC34E-8D4D-4FF7-8F14-8D9337F17AED}" srcOrd="1" destOrd="0" parTransId="{982BE2C4-76C9-428C-8D7B-36C9BC49AC7B}" sibTransId="{B9A1650C-A235-4F45-92A6-3943858904E8}"/>
    <dgm:cxn modelId="{81826881-6B53-478D-8E20-0F09AA500194}" type="presOf" srcId="{C903672A-6382-4A24-93B5-D4B824672E0D}" destId="{29E1BA73-9C94-446C-948F-BD5305E03B18}" srcOrd="0" destOrd="0" presId="urn:microsoft.com/office/officeart/2016/7/layout/RoundedRectangleTimeline"/>
    <dgm:cxn modelId="{934C8285-C35D-4169-BC26-592E8CC4AC22}" type="presOf" srcId="{5D94FBCE-9305-47C7-9385-041FAF66F9F2}" destId="{F7EBC0ED-101F-4A1D-888F-911B661F6C4F}" srcOrd="0" destOrd="0" presId="urn:microsoft.com/office/officeart/2016/7/layout/RoundedRectangleTimeline"/>
    <dgm:cxn modelId="{78378886-5DE5-4315-A597-950FED18690A}" srcId="{63895A19-9990-4F2F-81A8-8CF5E79219B9}" destId="{450A878E-8777-4C84-B324-FE7B6AB778BE}" srcOrd="7" destOrd="0" parTransId="{2652F889-9C6B-4676-92F8-1B435DA170AA}" sibTransId="{C91D688F-55DC-4710-8BA7-57C618A4885E}"/>
    <dgm:cxn modelId="{1AFCF687-F5EE-4E25-91D7-D17B78C82A55}" srcId="{47712B12-A7B8-4F36-98E2-D41F87BA8ADB}" destId="{143BBBCE-9936-4BC6-A42E-916456EFB449}" srcOrd="0" destOrd="0" parTransId="{47498966-FAE0-46E5-B6BB-98137663DD69}" sibTransId="{C224DA54-F50B-4357-A913-39E215101132}"/>
    <dgm:cxn modelId="{B4ED1B89-AC0B-4F78-9D0A-8DED887B465B}" srcId="{F91FD19F-98C7-4496-8550-7997F925AF19}" destId="{F5EF5A30-792C-49A3-904A-4C7B73DA5A2A}" srcOrd="0" destOrd="0" parTransId="{17ED71D0-CD27-4A63-B1F8-882770D619F8}" sibTransId="{CE366435-0A99-40B8-A926-CD5537FA8928}"/>
    <dgm:cxn modelId="{7A9F4994-C3D9-4FBA-9890-546F2F2D4C5B}" type="presOf" srcId="{47712B12-A7B8-4F36-98E2-D41F87BA8ADB}" destId="{7C4571D5-1A0E-4E06-ABBB-2B9FCFE1B600}" srcOrd="0" destOrd="0" presId="urn:microsoft.com/office/officeart/2016/7/layout/RoundedRectangleTimeline"/>
    <dgm:cxn modelId="{3D4EF4A1-92F1-4A6D-A7F9-28400FEA4029}" type="presOf" srcId="{A792A718-94B3-4505-BE57-B973B7B018F4}" destId="{524B284A-A1DB-438E-ABFD-F87AFC738EB0}" srcOrd="0" destOrd="0" presId="urn:microsoft.com/office/officeart/2016/7/layout/RoundedRectangleTimeline"/>
    <dgm:cxn modelId="{68D26AA3-C32D-4E16-AB2E-C466E1D4B4D7}" srcId="{63895A19-9990-4F2F-81A8-8CF5E79219B9}" destId="{635DAE53-8A8F-4B7C-B399-103B13A74923}" srcOrd="0" destOrd="0" parTransId="{4B6BC654-995F-419D-8CD2-46575B29DF60}" sibTransId="{6722976A-4772-4F48-8543-E8DCFE5E63F7}"/>
    <dgm:cxn modelId="{B542A7B3-66D3-4339-88FF-FB5F5761826C}" type="presOf" srcId="{5218B537-E69E-4789-9C3B-9EC3D498D59C}" destId="{3A270A10-1FCF-460A-BFF9-46C5DC9A9106}" srcOrd="0" destOrd="0" presId="urn:microsoft.com/office/officeart/2016/7/layout/RoundedRectangleTimeline"/>
    <dgm:cxn modelId="{B3B001B4-3F33-44A9-AEAD-1016D53BB4E8}" type="presOf" srcId="{F5EF5A30-792C-49A3-904A-4C7B73DA5A2A}" destId="{CDCCCF1E-FAF8-4031-A89E-171851A6EC7F}" srcOrd="0" destOrd="0" presId="urn:microsoft.com/office/officeart/2016/7/layout/RoundedRectangleTimeline"/>
    <dgm:cxn modelId="{48663FB8-4823-4327-9D16-DFCFE80DB220}" type="presOf" srcId="{EB71760D-B529-4F63-9CA0-7CDCDB6E1F9A}" destId="{88159437-5C75-47D4-B5BE-A186B46DE61B}" srcOrd="0" destOrd="0" presId="urn:microsoft.com/office/officeart/2016/7/layout/RoundedRectangleTimeline"/>
    <dgm:cxn modelId="{9E7865C1-F5A7-44D9-8476-0AF5D3CF1B01}" srcId="{5218B537-E69E-4789-9C3B-9EC3D498D59C}" destId="{1EAE3E18-6597-41FD-B94E-3008961C1FE1}" srcOrd="0" destOrd="0" parTransId="{8D506D1E-29F9-4B65-9715-DFBABAF8A59A}" sibTransId="{2B8F5CEE-F31F-469B-ABE0-38CA8D3C51B3}"/>
    <dgm:cxn modelId="{5A0289CA-9627-47F7-BAB8-124C6A0E7227}" srcId="{5D94FBCE-9305-47C7-9385-041FAF66F9F2}" destId="{96C93763-F8A5-454C-91F1-72E674D2F900}" srcOrd="0" destOrd="0" parTransId="{2D18798D-A1D2-4B0D-9280-6911CCF12C9A}" sibTransId="{C0D7E377-54BD-470F-864E-B41D431A9C0D}"/>
    <dgm:cxn modelId="{F221B2D6-905E-4D6D-A060-1F14FF402705}" type="presOf" srcId="{F91FD19F-98C7-4496-8550-7997F925AF19}" destId="{C9E18930-56E1-4C0B-BB03-5115D3D8574E}" srcOrd="0" destOrd="0" presId="urn:microsoft.com/office/officeart/2016/7/layout/RoundedRectangleTimeline"/>
    <dgm:cxn modelId="{609C19E6-F81B-4D75-9FB0-5BEDCFB45671}" type="presOf" srcId="{143BBBCE-9936-4BC6-A42E-916456EFB449}" destId="{BE0B3BB7-622F-480E-B7D2-7E63B8438D6A}" srcOrd="0" destOrd="0" presId="urn:microsoft.com/office/officeart/2016/7/layout/RoundedRectangleTimeline"/>
    <dgm:cxn modelId="{8A9D07E8-68C4-4148-AD01-42EDAC9F81F9}" srcId="{764BC34E-8D4D-4FF7-8F14-8D9337F17AED}" destId="{3112513D-42ED-40E2-85E2-312A91A3AF94}" srcOrd="0" destOrd="0" parTransId="{DCB9D1E0-C1EE-4A91-BAB9-748C6095D30A}" sibTransId="{A0AABDCE-13B2-4F9D-A1FF-46BD9B03A5F1}"/>
    <dgm:cxn modelId="{1A5194E9-FF65-41DA-B36F-E9A217DB0D61}" srcId="{63895A19-9990-4F2F-81A8-8CF5E79219B9}" destId="{5D94FBCE-9305-47C7-9385-041FAF66F9F2}" srcOrd="4" destOrd="0" parTransId="{07222018-7D3D-4E1B-8328-CE851EFF9216}" sibTransId="{08149091-2A6F-46A1-BB84-F743EE0B4184}"/>
    <dgm:cxn modelId="{3E81DEEF-A41C-4670-AD1F-A5666E023B2F}" type="presOf" srcId="{764BC34E-8D4D-4FF7-8F14-8D9337F17AED}" destId="{30E331DA-B55B-4836-B883-2974528B0480}" srcOrd="0" destOrd="0" presId="urn:microsoft.com/office/officeart/2016/7/layout/RoundedRectangleTimeline"/>
    <dgm:cxn modelId="{BC444BF1-8A78-486A-A31F-73336E083BD8}" type="presOf" srcId="{3112513D-42ED-40E2-85E2-312A91A3AF94}" destId="{761C9652-5F3B-46DA-8B60-B2C751AFB094}" srcOrd="0" destOrd="0" presId="urn:microsoft.com/office/officeart/2016/7/layout/RoundedRectangleTimeline"/>
    <dgm:cxn modelId="{D9BD45FB-2363-4577-B906-085282BABD83}" srcId="{63895A19-9990-4F2F-81A8-8CF5E79219B9}" destId="{A792A718-94B3-4505-BE57-B973B7B018F4}" srcOrd="6" destOrd="0" parTransId="{3152DE62-5ED5-48A3-8653-5753B4305ED5}" sibTransId="{A4E394F2-AEC0-4F7D-BF9B-B0E8AF83EAC4}"/>
    <dgm:cxn modelId="{8BDB0B59-917F-47CB-A9EA-F73946B064FD}" type="presParOf" srcId="{CE9BC610-FD6F-4756-9279-5FF2746608B3}" destId="{BB75D3BA-55BA-46F8-84B3-BBFEFBC7EE1D}" srcOrd="0" destOrd="0" presId="urn:microsoft.com/office/officeart/2016/7/layout/RoundedRectangleTimeline"/>
    <dgm:cxn modelId="{02E49A08-6F65-43D8-97E8-FC4D88E73424}" type="presParOf" srcId="{BB75D3BA-55BA-46F8-84B3-BBFEFBC7EE1D}" destId="{66D3942E-B93D-46CD-A3A8-97A27989EFE1}" srcOrd="0" destOrd="0" presId="urn:microsoft.com/office/officeart/2016/7/layout/RoundedRectangleTimeline"/>
    <dgm:cxn modelId="{DE7709AA-DA30-4CE1-8D35-DF885B8DC9CF}" type="presParOf" srcId="{BB75D3BA-55BA-46F8-84B3-BBFEFBC7EE1D}" destId="{29E1BA73-9C94-446C-948F-BD5305E03B18}" srcOrd="1" destOrd="0" presId="urn:microsoft.com/office/officeart/2016/7/layout/RoundedRectangleTimeline"/>
    <dgm:cxn modelId="{29DA435E-0FC3-4C2D-A330-A94B9A635308}" type="presParOf" srcId="{BB75D3BA-55BA-46F8-84B3-BBFEFBC7EE1D}" destId="{C26B38A6-DA0E-411E-A10E-5AA1DCC3A09C}" srcOrd="2" destOrd="0" presId="urn:microsoft.com/office/officeart/2016/7/layout/RoundedRectangleTimeline"/>
    <dgm:cxn modelId="{6746C660-F517-4198-B397-21215BABE42A}" type="presParOf" srcId="{BB75D3BA-55BA-46F8-84B3-BBFEFBC7EE1D}" destId="{99E8E9C3-2E0E-4F9F-A038-8FF32419BE4E}" srcOrd="3" destOrd="0" presId="urn:microsoft.com/office/officeart/2016/7/layout/RoundedRectangleTimeline"/>
    <dgm:cxn modelId="{CB7B2BC9-E8DD-48C9-A336-92480A524806}" type="presParOf" srcId="{BB75D3BA-55BA-46F8-84B3-BBFEFBC7EE1D}" destId="{7320F782-665B-495F-ACA8-1B31A7243AB5}" srcOrd="4" destOrd="0" presId="urn:microsoft.com/office/officeart/2016/7/layout/RoundedRectangleTimeline"/>
    <dgm:cxn modelId="{A3ACCC95-3D94-4F57-A253-925FA93EB31F}" type="presParOf" srcId="{CE9BC610-FD6F-4756-9279-5FF2746608B3}" destId="{9A47F0FE-5313-4256-9D40-F8ADB5DED7B2}" srcOrd="1" destOrd="0" presId="urn:microsoft.com/office/officeart/2016/7/layout/RoundedRectangleTimeline"/>
    <dgm:cxn modelId="{9F1E9A1C-7E2A-4DF5-A7FC-4E4C7EBF8209}" type="presParOf" srcId="{CE9BC610-FD6F-4756-9279-5FF2746608B3}" destId="{5D976AFB-CBB5-4159-AA7C-E1A6C9780034}" srcOrd="2" destOrd="0" presId="urn:microsoft.com/office/officeart/2016/7/layout/RoundedRectangleTimeline"/>
    <dgm:cxn modelId="{00FA052B-064C-4A7F-9F27-365A54EC59B6}" type="presParOf" srcId="{5D976AFB-CBB5-4159-AA7C-E1A6C9780034}" destId="{30E331DA-B55B-4836-B883-2974528B0480}" srcOrd="0" destOrd="0" presId="urn:microsoft.com/office/officeart/2016/7/layout/RoundedRectangleTimeline"/>
    <dgm:cxn modelId="{F4D504AF-8098-49C9-9AF3-616D9431F872}" type="presParOf" srcId="{5D976AFB-CBB5-4159-AA7C-E1A6C9780034}" destId="{761C9652-5F3B-46DA-8B60-B2C751AFB094}" srcOrd="1" destOrd="0" presId="urn:microsoft.com/office/officeart/2016/7/layout/RoundedRectangleTimeline"/>
    <dgm:cxn modelId="{C83133A8-35DB-43DB-B427-5FBD64DA8C9D}" type="presParOf" srcId="{5D976AFB-CBB5-4159-AA7C-E1A6C9780034}" destId="{7AEA4EEF-1A8C-4E9E-AD13-2337ED8DD167}" srcOrd="2" destOrd="0" presId="urn:microsoft.com/office/officeart/2016/7/layout/RoundedRectangleTimeline"/>
    <dgm:cxn modelId="{0AD6F4DE-4488-42E6-8F87-4973FBCC73ED}" type="presParOf" srcId="{5D976AFB-CBB5-4159-AA7C-E1A6C9780034}" destId="{C9352ACA-9BC1-4302-A6A3-5B0D1EE3A89B}" srcOrd="3" destOrd="0" presId="urn:microsoft.com/office/officeart/2016/7/layout/RoundedRectangleTimeline"/>
    <dgm:cxn modelId="{FB6C1E38-2CF6-4B88-8821-CE414744D40D}" type="presParOf" srcId="{5D976AFB-CBB5-4159-AA7C-E1A6C9780034}" destId="{C6725DEC-D749-4A6C-9F20-459560AE91A3}" srcOrd="4" destOrd="0" presId="urn:microsoft.com/office/officeart/2016/7/layout/RoundedRectangleTimeline"/>
    <dgm:cxn modelId="{F4788952-58F5-489D-8A44-2FB17FB8C182}" type="presParOf" srcId="{CE9BC610-FD6F-4756-9279-5FF2746608B3}" destId="{C7B85DC4-6A35-4B74-9316-D5F657B8D8B9}" srcOrd="3" destOrd="0" presId="urn:microsoft.com/office/officeart/2016/7/layout/RoundedRectangleTimeline"/>
    <dgm:cxn modelId="{38C5BC80-C9EF-4FBF-A9A3-37FEEA403EF8}" type="presParOf" srcId="{CE9BC610-FD6F-4756-9279-5FF2746608B3}" destId="{BE74C46C-8808-4693-A18F-5C0B03CB393F}" srcOrd="4" destOrd="0" presId="urn:microsoft.com/office/officeart/2016/7/layout/RoundedRectangleTimeline"/>
    <dgm:cxn modelId="{EE61CCF4-2E1F-4419-A8F8-84558B741E2F}" type="presParOf" srcId="{BE74C46C-8808-4693-A18F-5C0B03CB393F}" destId="{7C4571D5-1A0E-4E06-ABBB-2B9FCFE1B600}" srcOrd="0" destOrd="0" presId="urn:microsoft.com/office/officeart/2016/7/layout/RoundedRectangleTimeline"/>
    <dgm:cxn modelId="{908699F6-AD29-4057-8CDB-CB7C7CA696E5}" type="presParOf" srcId="{BE74C46C-8808-4693-A18F-5C0B03CB393F}" destId="{BE0B3BB7-622F-480E-B7D2-7E63B8438D6A}" srcOrd="1" destOrd="0" presId="urn:microsoft.com/office/officeart/2016/7/layout/RoundedRectangleTimeline"/>
    <dgm:cxn modelId="{DB1DEF4C-8B94-4CF0-B72D-470C8FFEBB64}" type="presParOf" srcId="{BE74C46C-8808-4693-A18F-5C0B03CB393F}" destId="{C48A9244-715A-42BC-BEE9-E566F6E2CA66}" srcOrd="2" destOrd="0" presId="urn:microsoft.com/office/officeart/2016/7/layout/RoundedRectangleTimeline"/>
    <dgm:cxn modelId="{B9F9F442-EACF-4748-8475-D327928972F6}" type="presParOf" srcId="{BE74C46C-8808-4693-A18F-5C0B03CB393F}" destId="{DBBACE52-45EA-4F10-8DB9-F5B6B48E545A}" srcOrd="3" destOrd="0" presId="urn:microsoft.com/office/officeart/2016/7/layout/RoundedRectangleTimeline"/>
    <dgm:cxn modelId="{73B686CB-C5AD-4428-A40A-77AD6EB5AAE7}" type="presParOf" srcId="{BE74C46C-8808-4693-A18F-5C0B03CB393F}" destId="{6D973677-67EA-4C52-999F-D06D8E5E8E6C}" srcOrd="4" destOrd="0" presId="urn:microsoft.com/office/officeart/2016/7/layout/RoundedRectangleTimeline"/>
    <dgm:cxn modelId="{16000924-FDFC-4647-9CC5-4835616EF5B8}" type="presParOf" srcId="{CE9BC610-FD6F-4756-9279-5FF2746608B3}" destId="{F6CD801E-B36B-405A-BC06-FBF3E9E69AB1}" srcOrd="5" destOrd="0" presId="urn:microsoft.com/office/officeart/2016/7/layout/RoundedRectangleTimeline"/>
    <dgm:cxn modelId="{C85FED75-5EF5-4734-9B5D-34BEF58D4C8D}" type="presParOf" srcId="{CE9BC610-FD6F-4756-9279-5FF2746608B3}" destId="{E6A48DD3-879A-4381-8F7E-E49AEAD46D62}" srcOrd="6" destOrd="0" presId="urn:microsoft.com/office/officeart/2016/7/layout/RoundedRectangleTimeline"/>
    <dgm:cxn modelId="{825859A6-4C3A-42E5-86E1-757BE00E9294}" type="presParOf" srcId="{E6A48DD3-879A-4381-8F7E-E49AEAD46D62}" destId="{3A270A10-1FCF-460A-BFF9-46C5DC9A9106}" srcOrd="0" destOrd="0" presId="urn:microsoft.com/office/officeart/2016/7/layout/RoundedRectangleTimeline"/>
    <dgm:cxn modelId="{6B7D50DC-C4D7-48E6-989F-5FD555EE01E4}" type="presParOf" srcId="{E6A48DD3-879A-4381-8F7E-E49AEAD46D62}" destId="{BA95347B-3037-46E9-B933-397CF120B73D}" srcOrd="1" destOrd="0" presId="urn:microsoft.com/office/officeart/2016/7/layout/RoundedRectangleTimeline"/>
    <dgm:cxn modelId="{B21EF316-30D7-43C1-B482-D8D414D93B59}" type="presParOf" srcId="{E6A48DD3-879A-4381-8F7E-E49AEAD46D62}" destId="{6F0529C3-F2A6-4E2A-A33E-7D4CFE03C583}" srcOrd="2" destOrd="0" presId="urn:microsoft.com/office/officeart/2016/7/layout/RoundedRectangleTimeline"/>
    <dgm:cxn modelId="{6ACDB796-978B-461C-AD64-1955ABB917D0}" type="presParOf" srcId="{E6A48DD3-879A-4381-8F7E-E49AEAD46D62}" destId="{91473B99-CCEE-4A4B-9832-06E1341D9216}" srcOrd="3" destOrd="0" presId="urn:microsoft.com/office/officeart/2016/7/layout/RoundedRectangleTimeline"/>
    <dgm:cxn modelId="{7A4EA7B8-4B20-4049-B7FC-3D442AAFE18E}" type="presParOf" srcId="{E6A48DD3-879A-4381-8F7E-E49AEAD46D62}" destId="{4051EDF0-55F3-4F5C-825A-039AA8C17F98}" srcOrd="4" destOrd="0" presId="urn:microsoft.com/office/officeart/2016/7/layout/RoundedRectangleTimeline"/>
    <dgm:cxn modelId="{EACF4C96-8130-4CC7-9965-42FBDEE176B5}" type="presParOf" srcId="{CE9BC610-FD6F-4756-9279-5FF2746608B3}" destId="{F1CE25B8-210C-4E97-A552-749FC1D2B4DF}" srcOrd="7" destOrd="0" presId="urn:microsoft.com/office/officeart/2016/7/layout/RoundedRectangleTimeline"/>
    <dgm:cxn modelId="{604A8AF5-52EA-4722-AB7B-DEB229AA3585}" type="presParOf" srcId="{CE9BC610-FD6F-4756-9279-5FF2746608B3}" destId="{F3552718-AF4F-4767-A92D-26CE75320F4B}" srcOrd="8" destOrd="0" presId="urn:microsoft.com/office/officeart/2016/7/layout/RoundedRectangleTimeline"/>
    <dgm:cxn modelId="{B8BED757-6D30-4C73-AB7C-E57C1A01F2EF}" type="presParOf" srcId="{F3552718-AF4F-4767-A92D-26CE75320F4B}" destId="{F7EBC0ED-101F-4A1D-888F-911B661F6C4F}" srcOrd="0" destOrd="0" presId="urn:microsoft.com/office/officeart/2016/7/layout/RoundedRectangleTimeline"/>
    <dgm:cxn modelId="{495DDFE8-E2E7-4E96-BDF8-46EA3FF07FD0}" type="presParOf" srcId="{F3552718-AF4F-4767-A92D-26CE75320F4B}" destId="{A249B2F2-6F8C-45E6-83CE-9AFAB8C6664E}" srcOrd="1" destOrd="0" presId="urn:microsoft.com/office/officeart/2016/7/layout/RoundedRectangleTimeline"/>
    <dgm:cxn modelId="{7652E039-4B7F-4DBD-8878-EEDA043E999B}" type="presParOf" srcId="{F3552718-AF4F-4767-A92D-26CE75320F4B}" destId="{E2369796-E8A5-4B8C-8C54-B835E5275775}" srcOrd="2" destOrd="0" presId="urn:microsoft.com/office/officeart/2016/7/layout/RoundedRectangleTimeline"/>
    <dgm:cxn modelId="{9F93497E-2676-4AD1-930A-3CD7002873FE}" type="presParOf" srcId="{F3552718-AF4F-4767-A92D-26CE75320F4B}" destId="{2D9FDA7B-062C-47A3-8878-1F63D7E53106}" srcOrd="3" destOrd="0" presId="urn:microsoft.com/office/officeart/2016/7/layout/RoundedRectangleTimeline"/>
    <dgm:cxn modelId="{78D63438-89DD-461E-8EC4-F7B4CF4F428B}" type="presParOf" srcId="{F3552718-AF4F-4767-A92D-26CE75320F4B}" destId="{68DA1F45-0C05-4A2C-84D5-12566B5C2B3F}" srcOrd="4" destOrd="0" presId="urn:microsoft.com/office/officeart/2016/7/layout/RoundedRectangleTimeline"/>
    <dgm:cxn modelId="{83F014E0-EA0A-4F8D-9CA3-CDE591BED2F5}" type="presParOf" srcId="{CE9BC610-FD6F-4756-9279-5FF2746608B3}" destId="{1F5B12BF-5891-439C-98B1-1C95B5EB7158}" srcOrd="9" destOrd="0" presId="urn:microsoft.com/office/officeart/2016/7/layout/RoundedRectangleTimeline"/>
    <dgm:cxn modelId="{4F2EFFBD-EFB2-4262-AE11-7A6564CA02CD}" type="presParOf" srcId="{CE9BC610-FD6F-4756-9279-5FF2746608B3}" destId="{7CE46E72-08D6-4C47-BC85-9DE2B5D2CAC9}" srcOrd="10" destOrd="0" presId="urn:microsoft.com/office/officeart/2016/7/layout/RoundedRectangleTimeline"/>
    <dgm:cxn modelId="{44B23E9E-8818-40E3-ACFA-1A051D2ECB4B}" type="presParOf" srcId="{7CE46E72-08D6-4C47-BC85-9DE2B5D2CAC9}" destId="{C9E18930-56E1-4C0B-BB03-5115D3D8574E}" srcOrd="0" destOrd="0" presId="urn:microsoft.com/office/officeart/2016/7/layout/RoundedRectangleTimeline"/>
    <dgm:cxn modelId="{8FD66770-D75F-4E5E-8D18-3BF36848FB9D}" type="presParOf" srcId="{7CE46E72-08D6-4C47-BC85-9DE2B5D2CAC9}" destId="{CDCCCF1E-FAF8-4031-A89E-171851A6EC7F}" srcOrd="1" destOrd="0" presId="urn:microsoft.com/office/officeart/2016/7/layout/RoundedRectangleTimeline"/>
    <dgm:cxn modelId="{F5438AB3-8FAF-4D1F-ABF1-08586123ED77}" type="presParOf" srcId="{7CE46E72-08D6-4C47-BC85-9DE2B5D2CAC9}" destId="{43578B7E-AF7F-42C8-813C-98B76314CA28}" srcOrd="2" destOrd="0" presId="urn:microsoft.com/office/officeart/2016/7/layout/RoundedRectangleTimeline"/>
    <dgm:cxn modelId="{853067F9-2DBD-4862-BC7E-44664722916F}" type="presParOf" srcId="{7CE46E72-08D6-4C47-BC85-9DE2B5D2CAC9}" destId="{39E2748C-B5B5-44E0-B2C3-4E28C09AF242}" srcOrd="3" destOrd="0" presId="urn:microsoft.com/office/officeart/2016/7/layout/RoundedRectangleTimeline"/>
    <dgm:cxn modelId="{6509AA15-6998-4A59-8AB7-340E9456FE0C}" type="presParOf" srcId="{7CE46E72-08D6-4C47-BC85-9DE2B5D2CAC9}" destId="{BD3156A7-6984-4014-875D-37817142E963}" srcOrd="4" destOrd="0" presId="urn:microsoft.com/office/officeart/2016/7/layout/RoundedRectangleTimeline"/>
    <dgm:cxn modelId="{D59AE236-CE68-49F2-A47F-D3EDCD41F6D5}" type="presParOf" srcId="{CE9BC610-FD6F-4756-9279-5FF2746608B3}" destId="{B2B606E3-B4C7-402C-8B34-91D1FEA64E19}" srcOrd="11" destOrd="0" presId="urn:microsoft.com/office/officeart/2016/7/layout/RoundedRectangleTimeline"/>
    <dgm:cxn modelId="{1C959118-941E-4360-B205-11D5CDC70A0C}" type="presParOf" srcId="{CE9BC610-FD6F-4756-9279-5FF2746608B3}" destId="{3E7D89A3-6F14-476C-AF5D-F65265DA3C71}" srcOrd="12" destOrd="0" presId="urn:microsoft.com/office/officeart/2016/7/layout/RoundedRectangleTimeline"/>
    <dgm:cxn modelId="{889B6D47-EFBA-4B71-9148-5DF721B15A65}" type="presParOf" srcId="{3E7D89A3-6F14-476C-AF5D-F65265DA3C71}" destId="{524B284A-A1DB-438E-ABFD-F87AFC738EB0}" srcOrd="0" destOrd="0" presId="urn:microsoft.com/office/officeart/2016/7/layout/RoundedRectangleTimeline"/>
    <dgm:cxn modelId="{39B25D5C-86C8-4F01-B1B6-28420E2A891B}" type="presParOf" srcId="{3E7D89A3-6F14-476C-AF5D-F65265DA3C71}" destId="{C94FDDA9-D3A5-4590-8F7D-55717B450A83}" srcOrd="1" destOrd="0" presId="urn:microsoft.com/office/officeart/2016/7/layout/RoundedRectangleTimeline"/>
    <dgm:cxn modelId="{C4B8C850-71F5-4FA8-87A7-E33BC11EC1A8}" type="presParOf" srcId="{3E7D89A3-6F14-476C-AF5D-F65265DA3C71}" destId="{3D077908-2267-4493-8B53-1BCADFFD8D6A}" srcOrd="2" destOrd="0" presId="urn:microsoft.com/office/officeart/2016/7/layout/RoundedRectangleTimeline"/>
    <dgm:cxn modelId="{7C4FE71B-818D-42D0-83BB-7A7DDFE9AB04}" type="presParOf" srcId="{3E7D89A3-6F14-476C-AF5D-F65265DA3C71}" destId="{8D63F3FD-72FF-4A2C-9F0E-710D9AABC7AF}" srcOrd="3" destOrd="0" presId="urn:microsoft.com/office/officeart/2016/7/layout/RoundedRectangleTimeline"/>
    <dgm:cxn modelId="{9DF9085D-2FE1-4D30-BF28-03B369092445}" type="presParOf" srcId="{3E7D89A3-6F14-476C-AF5D-F65265DA3C71}" destId="{D5692CB0-4E10-4F2D-9526-417373A4049B}" srcOrd="4" destOrd="0" presId="urn:microsoft.com/office/officeart/2016/7/layout/RoundedRectangleTimeline"/>
    <dgm:cxn modelId="{5DEC0C09-4E96-4F5F-BEC5-703CF67A6A7F}" type="presParOf" srcId="{CE9BC610-FD6F-4756-9279-5FF2746608B3}" destId="{445BB4D3-2E2A-4D59-87BE-1981CB9D7727}" srcOrd="13" destOrd="0" presId="urn:microsoft.com/office/officeart/2016/7/layout/RoundedRectangleTimeline"/>
    <dgm:cxn modelId="{63D82094-DDFB-4960-A262-2444902D416E}" type="presParOf" srcId="{CE9BC610-FD6F-4756-9279-5FF2746608B3}" destId="{4A249659-C6E0-4FF0-82D7-28C06587CECE}" srcOrd="14" destOrd="0" presId="urn:microsoft.com/office/officeart/2016/7/layout/RoundedRectangleTimeline"/>
    <dgm:cxn modelId="{B65A0A48-02DE-489F-BC05-AECF252233D7}" type="presParOf" srcId="{4A249659-C6E0-4FF0-82D7-28C06587CECE}" destId="{7D2E285A-A910-49C8-8A69-A530645E0FA3}" srcOrd="0" destOrd="0" presId="urn:microsoft.com/office/officeart/2016/7/layout/RoundedRectangleTimeline"/>
    <dgm:cxn modelId="{26B15BEA-977C-4DE1-8C66-C54EB2E6C9D2}" type="presParOf" srcId="{4A249659-C6E0-4FF0-82D7-28C06587CECE}" destId="{88159437-5C75-47D4-B5BE-A186B46DE61B}" srcOrd="1" destOrd="0" presId="urn:microsoft.com/office/officeart/2016/7/layout/RoundedRectangleTimeline"/>
    <dgm:cxn modelId="{DC16C262-3977-4F57-8C4D-4B7E919E21BF}" type="presParOf" srcId="{4A249659-C6E0-4FF0-82D7-28C06587CECE}" destId="{D1863C7E-4DE8-4146-96C5-AB42AC260091}" srcOrd="2" destOrd="0" presId="urn:microsoft.com/office/officeart/2016/7/layout/RoundedRectangleTimeline"/>
    <dgm:cxn modelId="{54C2CE71-92E8-4FC4-92B2-822E544E8E0D}" type="presParOf" srcId="{4A249659-C6E0-4FF0-82D7-28C06587CECE}" destId="{22D2A3DB-AD6B-4734-8CC2-7F5D815AF944}" srcOrd="3" destOrd="0" presId="urn:microsoft.com/office/officeart/2016/7/layout/RoundedRectangleTimeline"/>
    <dgm:cxn modelId="{F626720A-DB37-4554-B053-6CAF084AEA6F}" type="presParOf" srcId="{4A249659-C6E0-4FF0-82D7-28C06587CECE}" destId="{0275ADCD-F36B-4A2B-B5BD-386ED5A9A5BA}"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D3942E-B93D-46CD-A3A8-97A27989EFE1}">
      <dsp:nvSpPr>
        <dsp:cNvPr id="0" name=""/>
        <dsp:cNvSpPr/>
      </dsp:nvSpPr>
      <dsp:spPr>
        <a:xfrm rot="16200000">
          <a:off x="802249"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 Feb. 2024</a:t>
          </a:r>
        </a:p>
      </dsp:txBody>
      <dsp:txXfrm rot="5400000">
        <a:off x="429467" y="1934137"/>
        <a:ext cx="1191516" cy="383684"/>
      </dsp:txXfrm>
    </dsp:sp>
    <dsp:sp modelId="{29E1BA73-9C94-446C-948F-BD5305E03B18}">
      <dsp:nvSpPr>
        <dsp:cNvPr id="0" name=""/>
        <dsp:cNvSpPr/>
      </dsp:nvSpPr>
      <dsp:spPr>
        <a:xfrm>
          <a:off x="4621"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Start of master thesis</a:t>
          </a:r>
        </a:p>
      </dsp:txBody>
      <dsp:txXfrm>
        <a:off x="4621" y="0"/>
        <a:ext cx="2020453" cy="1488186"/>
      </dsp:txXfrm>
    </dsp:sp>
    <dsp:sp modelId="{C26B38A6-DA0E-411E-A10E-5AA1DCC3A09C}">
      <dsp:nvSpPr>
        <dsp:cNvPr id="0" name=""/>
        <dsp:cNvSpPr/>
      </dsp:nvSpPr>
      <dsp:spPr>
        <a:xfrm>
          <a:off x="1014847"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99E8E9C3-2E0E-4F9F-A038-8FF32419BE4E}">
      <dsp:nvSpPr>
        <dsp:cNvPr id="0" name=""/>
        <dsp:cNvSpPr/>
      </dsp:nvSpPr>
      <dsp:spPr>
        <a:xfrm>
          <a:off x="972328"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E331DA-B55B-4836-B883-2974528B0480}">
      <dsp:nvSpPr>
        <dsp:cNvPr id="0" name=""/>
        <dsp:cNvSpPr/>
      </dsp:nvSpPr>
      <dsp:spPr>
        <a:xfrm>
          <a:off x="1620983"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16 Apr. 2024</a:t>
          </a:r>
        </a:p>
      </dsp:txBody>
      <dsp:txXfrm>
        <a:off x="1620983" y="1913382"/>
        <a:ext cx="1212272" cy="425196"/>
      </dsp:txXfrm>
    </dsp:sp>
    <dsp:sp modelId="{761C9652-5F3B-46DA-8B60-B2C751AFB094}">
      <dsp:nvSpPr>
        <dsp:cNvPr id="0" name=""/>
        <dsp:cNvSpPr/>
      </dsp:nvSpPr>
      <dsp:spPr>
        <a:xfrm>
          <a:off x="1216893"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Concept talk</a:t>
          </a:r>
        </a:p>
      </dsp:txBody>
      <dsp:txXfrm>
        <a:off x="1216893" y="2763774"/>
        <a:ext cx="2020453" cy="1488186"/>
      </dsp:txXfrm>
    </dsp:sp>
    <dsp:sp modelId="{7AEA4EEF-1A8C-4E9E-AD13-2337ED8DD167}">
      <dsp:nvSpPr>
        <dsp:cNvPr id="0" name=""/>
        <dsp:cNvSpPr/>
      </dsp:nvSpPr>
      <dsp:spPr>
        <a:xfrm>
          <a:off x="2227119"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C9352ACA-9BC1-4302-A6A3-5B0D1EE3A89B}">
      <dsp:nvSpPr>
        <dsp:cNvPr id="0" name=""/>
        <dsp:cNvSpPr/>
      </dsp:nvSpPr>
      <dsp:spPr>
        <a:xfrm>
          <a:off x="2184600"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4571D5-1A0E-4E06-ABBB-2B9FCFE1B600}">
      <dsp:nvSpPr>
        <dsp:cNvPr id="0" name=""/>
        <dsp:cNvSpPr/>
      </dsp:nvSpPr>
      <dsp:spPr>
        <a:xfrm>
          <a:off x="2833255"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solidFill>
                <a:srgbClr val="FFFFFF"/>
              </a:solidFill>
              <a:latin typeface="Microsoft YaHei"/>
              <a:ea typeface="+mn-ea"/>
              <a:cs typeface="+mn-cs"/>
            </a:rPr>
            <a:t>15 May 2024</a:t>
          </a:r>
        </a:p>
      </dsp:txBody>
      <dsp:txXfrm>
        <a:off x="2833255" y="1913382"/>
        <a:ext cx="1212272" cy="425196"/>
      </dsp:txXfrm>
    </dsp:sp>
    <dsp:sp modelId="{BE0B3BB7-622F-480E-B7D2-7E63B8438D6A}">
      <dsp:nvSpPr>
        <dsp:cNvPr id="0" name=""/>
        <dsp:cNvSpPr/>
      </dsp:nvSpPr>
      <dsp:spPr>
        <a:xfrm>
          <a:off x="2429165"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solidFill>
                <a:srgbClr val="000000">
                  <a:hueOff val="0"/>
                  <a:satOff val="0"/>
                  <a:lumOff val="0"/>
                  <a:alphaOff val="0"/>
                </a:srgbClr>
              </a:solidFill>
              <a:latin typeface="Microsoft YaHei"/>
              <a:ea typeface="+mn-ea"/>
              <a:cs typeface="+mn-cs"/>
            </a:rPr>
            <a:t>Descriptive analysis</a:t>
          </a:r>
        </a:p>
      </dsp:txBody>
      <dsp:txXfrm>
        <a:off x="2429165" y="0"/>
        <a:ext cx="2020453" cy="1488186"/>
      </dsp:txXfrm>
    </dsp:sp>
    <dsp:sp modelId="{C48A9244-715A-42BC-BEE9-E566F6E2CA66}">
      <dsp:nvSpPr>
        <dsp:cNvPr id="0" name=""/>
        <dsp:cNvSpPr/>
      </dsp:nvSpPr>
      <dsp:spPr>
        <a:xfrm>
          <a:off x="3439391"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DBBACE52-45EA-4F10-8DB9-F5B6B48E545A}">
      <dsp:nvSpPr>
        <dsp:cNvPr id="0" name=""/>
        <dsp:cNvSpPr/>
      </dsp:nvSpPr>
      <dsp:spPr>
        <a:xfrm>
          <a:off x="3396872"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270A10-1FCF-460A-BFF9-46C5DC9A9106}">
      <dsp:nvSpPr>
        <dsp:cNvPr id="0" name=""/>
        <dsp:cNvSpPr/>
      </dsp:nvSpPr>
      <dsp:spPr>
        <a:xfrm>
          <a:off x="4045527"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15 June 2024</a:t>
          </a:r>
        </a:p>
      </dsp:txBody>
      <dsp:txXfrm>
        <a:off x="4045527" y="1913382"/>
        <a:ext cx="1212272" cy="425196"/>
      </dsp:txXfrm>
    </dsp:sp>
    <dsp:sp modelId="{BA95347B-3037-46E9-B933-397CF120B73D}">
      <dsp:nvSpPr>
        <dsp:cNvPr id="0" name=""/>
        <dsp:cNvSpPr/>
      </dsp:nvSpPr>
      <dsp:spPr>
        <a:xfrm>
          <a:off x="3641437"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solidFill>
                <a:srgbClr val="000000">
                  <a:hueOff val="0"/>
                  <a:satOff val="0"/>
                  <a:lumOff val="0"/>
                  <a:alphaOff val="0"/>
                </a:srgbClr>
              </a:solidFill>
              <a:latin typeface="Microsoft YaHei"/>
              <a:ea typeface="+mn-ea"/>
              <a:cs typeface="+mn-cs"/>
            </a:rPr>
            <a:t>Trajectory Clustering</a:t>
          </a:r>
        </a:p>
      </dsp:txBody>
      <dsp:txXfrm>
        <a:off x="3641437" y="2763774"/>
        <a:ext cx="2020453" cy="1488186"/>
      </dsp:txXfrm>
    </dsp:sp>
    <dsp:sp modelId="{6F0529C3-F2A6-4E2A-A33E-7D4CFE03C583}">
      <dsp:nvSpPr>
        <dsp:cNvPr id="0" name=""/>
        <dsp:cNvSpPr/>
      </dsp:nvSpPr>
      <dsp:spPr>
        <a:xfrm>
          <a:off x="4651663"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91473B99-CCEE-4A4B-9832-06E1341D9216}">
      <dsp:nvSpPr>
        <dsp:cNvPr id="0" name=""/>
        <dsp:cNvSpPr/>
      </dsp:nvSpPr>
      <dsp:spPr>
        <a:xfrm>
          <a:off x="4609144"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EBC0ED-101F-4A1D-888F-911B661F6C4F}">
      <dsp:nvSpPr>
        <dsp:cNvPr id="0" name=""/>
        <dsp:cNvSpPr/>
      </dsp:nvSpPr>
      <dsp:spPr>
        <a:xfrm>
          <a:off x="5257800"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15 July 2024</a:t>
          </a:r>
        </a:p>
      </dsp:txBody>
      <dsp:txXfrm>
        <a:off x="5257800" y="1913382"/>
        <a:ext cx="1212272" cy="425196"/>
      </dsp:txXfrm>
    </dsp:sp>
    <dsp:sp modelId="{A249B2F2-6F8C-45E6-83CE-9AFAB8C6664E}">
      <dsp:nvSpPr>
        <dsp:cNvPr id="0" name=""/>
        <dsp:cNvSpPr/>
      </dsp:nvSpPr>
      <dsp:spPr>
        <a:xfrm>
          <a:off x="4853709"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solidFill>
                <a:srgbClr val="000000">
                  <a:hueOff val="0"/>
                  <a:satOff val="0"/>
                  <a:lumOff val="0"/>
                  <a:alphaOff val="0"/>
                </a:srgbClr>
              </a:solidFill>
              <a:latin typeface="Microsoft YaHei"/>
              <a:ea typeface="+mn-ea"/>
              <a:cs typeface="+mn-cs"/>
            </a:rPr>
            <a:t>Comparative Analysis</a:t>
          </a:r>
        </a:p>
      </dsp:txBody>
      <dsp:txXfrm>
        <a:off x="4853709" y="0"/>
        <a:ext cx="2020453" cy="1488186"/>
      </dsp:txXfrm>
    </dsp:sp>
    <dsp:sp modelId="{E2369796-E8A5-4B8C-8C54-B835E5275775}">
      <dsp:nvSpPr>
        <dsp:cNvPr id="0" name=""/>
        <dsp:cNvSpPr/>
      </dsp:nvSpPr>
      <dsp:spPr>
        <a:xfrm>
          <a:off x="5863936"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2D9FDA7B-062C-47A3-8878-1F63D7E53106}">
      <dsp:nvSpPr>
        <dsp:cNvPr id="0" name=""/>
        <dsp:cNvSpPr/>
      </dsp:nvSpPr>
      <dsp:spPr>
        <a:xfrm>
          <a:off x="5821416"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E18930-56E1-4C0B-BB03-5115D3D8574E}">
      <dsp:nvSpPr>
        <dsp:cNvPr id="0" name=""/>
        <dsp:cNvSpPr/>
      </dsp:nvSpPr>
      <dsp:spPr>
        <a:xfrm>
          <a:off x="6470072"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31 Aug. 2024</a:t>
          </a:r>
        </a:p>
      </dsp:txBody>
      <dsp:txXfrm>
        <a:off x="6470072" y="1913382"/>
        <a:ext cx="1212272" cy="425196"/>
      </dsp:txXfrm>
    </dsp:sp>
    <dsp:sp modelId="{CDCCCF1E-FAF8-4031-A89E-171851A6EC7F}">
      <dsp:nvSpPr>
        <dsp:cNvPr id="0" name=""/>
        <dsp:cNvSpPr/>
      </dsp:nvSpPr>
      <dsp:spPr>
        <a:xfrm>
          <a:off x="6065981"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Thesis writing</a:t>
          </a:r>
        </a:p>
      </dsp:txBody>
      <dsp:txXfrm>
        <a:off x="6065981" y="2763774"/>
        <a:ext cx="2020453" cy="1488186"/>
      </dsp:txXfrm>
    </dsp:sp>
    <dsp:sp modelId="{43578B7E-AF7F-42C8-813C-98B76314CA28}">
      <dsp:nvSpPr>
        <dsp:cNvPr id="0" name=""/>
        <dsp:cNvSpPr/>
      </dsp:nvSpPr>
      <dsp:spPr>
        <a:xfrm>
          <a:off x="7076208"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39E2748C-B5B5-44E0-B2C3-4E28C09AF242}">
      <dsp:nvSpPr>
        <dsp:cNvPr id="0" name=""/>
        <dsp:cNvSpPr/>
      </dsp:nvSpPr>
      <dsp:spPr>
        <a:xfrm>
          <a:off x="7033688"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4B284A-A1DB-438E-ABFD-F87AFC738EB0}">
      <dsp:nvSpPr>
        <dsp:cNvPr id="0" name=""/>
        <dsp:cNvSpPr/>
      </dsp:nvSpPr>
      <dsp:spPr>
        <a:xfrm>
          <a:off x="7682344" y="1913382"/>
          <a:ext cx="1212272" cy="425196"/>
        </a:xfrm>
        <a:prstGeom prst="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30 Sep. 2024</a:t>
          </a:r>
        </a:p>
      </dsp:txBody>
      <dsp:txXfrm>
        <a:off x="7682344" y="1913382"/>
        <a:ext cx="1212272" cy="425196"/>
      </dsp:txXfrm>
    </dsp:sp>
    <dsp:sp modelId="{C94FDDA9-D3A5-4590-8F7D-55717B450A83}">
      <dsp:nvSpPr>
        <dsp:cNvPr id="0" name=""/>
        <dsp:cNvSpPr/>
      </dsp:nvSpPr>
      <dsp:spPr>
        <a:xfrm>
          <a:off x="7278253" y="0"/>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Submission of the Master’s Thesis</a:t>
          </a:r>
        </a:p>
      </dsp:txBody>
      <dsp:txXfrm>
        <a:off x="7278253" y="0"/>
        <a:ext cx="2020453" cy="1488186"/>
      </dsp:txXfrm>
    </dsp:sp>
    <dsp:sp modelId="{3D077908-2267-4493-8B53-1BCADFFD8D6A}">
      <dsp:nvSpPr>
        <dsp:cNvPr id="0" name=""/>
        <dsp:cNvSpPr/>
      </dsp:nvSpPr>
      <dsp:spPr>
        <a:xfrm>
          <a:off x="8288480" y="1573225"/>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8D63F3FD-72FF-4A2C-9F0E-710D9AABC7AF}">
      <dsp:nvSpPr>
        <dsp:cNvPr id="0" name=""/>
        <dsp:cNvSpPr/>
      </dsp:nvSpPr>
      <dsp:spPr>
        <a:xfrm>
          <a:off x="8245960" y="1488185"/>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2E285A-A910-49C8-8A69-A530645E0FA3}">
      <dsp:nvSpPr>
        <dsp:cNvPr id="0" name=""/>
        <dsp:cNvSpPr/>
      </dsp:nvSpPr>
      <dsp:spPr>
        <a:xfrm rot="5400000">
          <a:off x="9288154" y="1519843"/>
          <a:ext cx="425196" cy="1212272"/>
        </a:xfrm>
        <a:prstGeom prst="round2SameRect">
          <a:avLst/>
        </a:prstGeom>
        <a:solidFill>
          <a:srgbClr val="B89D76">
            <a:hueOff val="0"/>
            <a:satOff val="0"/>
            <a:lumOff val="0"/>
            <a:alphaOff val="0"/>
          </a:srgbClr>
        </a:solidFill>
        <a:ln w="12700" cap="flat" cmpd="sng" algn="ctr">
          <a:solidFill>
            <a:srgbClr val="B89D76">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solidFill>
                <a:srgbClr val="FFFFFF"/>
              </a:solidFill>
              <a:latin typeface="Microsoft YaHei"/>
              <a:ea typeface="+mn-ea"/>
              <a:cs typeface="+mn-cs"/>
            </a:rPr>
            <a:t>1 Nov. 2024</a:t>
          </a:r>
        </a:p>
      </dsp:txBody>
      <dsp:txXfrm rot="-5400000">
        <a:off x="8894616" y="1934137"/>
        <a:ext cx="1191516" cy="383684"/>
      </dsp:txXfrm>
    </dsp:sp>
    <dsp:sp modelId="{88159437-5C75-47D4-B5BE-A186B46DE61B}">
      <dsp:nvSpPr>
        <dsp:cNvPr id="0" name=""/>
        <dsp:cNvSpPr/>
      </dsp:nvSpPr>
      <dsp:spPr>
        <a:xfrm>
          <a:off x="8490525" y="2763774"/>
          <a:ext cx="2020453" cy="1488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solidFill>
                <a:srgbClr val="000000">
                  <a:hueOff val="0"/>
                  <a:satOff val="0"/>
                  <a:lumOff val="0"/>
                  <a:alphaOff val="0"/>
                </a:srgbClr>
              </a:solidFill>
              <a:latin typeface="Microsoft YaHei"/>
              <a:ea typeface="+mn-ea"/>
              <a:cs typeface="+mn-cs"/>
            </a:rPr>
            <a:t>Master’s Exam</a:t>
          </a:r>
        </a:p>
      </dsp:txBody>
      <dsp:txXfrm>
        <a:off x="8490525" y="2763774"/>
        <a:ext cx="2020453" cy="1488186"/>
      </dsp:txXfrm>
    </dsp:sp>
    <dsp:sp modelId="{D1863C7E-4DE8-4146-96C5-AB42AC260091}">
      <dsp:nvSpPr>
        <dsp:cNvPr id="0" name=""/>
        <dsp:cNvSpPr/>
      </dsp:nvSpPr>
      <dsp:spPr>
        <a:xfrm>
          <a:off x="9500752" y="2338578"/>
          <a:ext cx="0" cy="340156"/>
        </a:xfrm>
        <a:prstGeom prst="line">
          <a:avLst/>
        </a:prstGeom>
        <a:noFill/>
        <a:ln w="6350" cap="flat" cmpd="sng" algn="ctr">
          <a:solidFill>
            <a:srgbClr val="B89D76">
              <a:hueOff val="0"/>
              <a:satOff val="0"/>
              <a:lumOff val="0"/>
              <a:alphaOff val="0"/>
            </a:srgbClr>
          </a:solidFill>
          <a:prstDash val="dash"/>
          <a:miter lim="800000"/>
        </a:ln>
        <a:effectLst/>
      </dsp:spPr>
      <dsp:style>
        <a:lnRef idx="1">
          <a:scrgbClr r="0" g="0" b="0"/>
        </a:lnRef>
        <a:fillRef idx="0">
          <a:scrgbClr r="0" g="0" b="0"/>
        </a:fillRef>
        <a:effectRef idx="0">
          <a:scrgbClr r="0" g="0" b="0"/>
        </a:effectRef>
        <a:fontRef idx="minor"/>
      </dsp:style>
    </dsp:sp>
    <dsp:sp modelId="{22D2A3DB-AD6B-4734-8CC2-7F5D815AF944}">
      <dsp:nvSpPr>
        <dsp:cNvPr id="0" name=""/>
        <dsp:cNvSpPr/>
      </dsp:nvSpPr>
      <dsp:spPr>
        <a:xfrm>
          <a:off x="9458232" y="2678734"/>
          <a:ext cx="85039" cy="85039"/>
        </a:xfrm>
        <a:prstGeom prst="ellipse">
          <a:avLst/>
        </a:prstGeom>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1635AF-2BB4-4C7C-99BC-D9FB2CE39D49}" type="datetimeFigureOut">
              <a:rPr lang="zh-CN" altLang="en-US" smtClean="0"/>
              <a:t>2024/4/10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82BFC0-B182-4201-AFA0-E1694025C4C2}" type="slidenum">
              <a:rPr lang="zh-CN" altLang="en-US" smtClean="0"/>
              <a:t>‹#›</a:t>
            </a:fld>
            <a:endParaRPr lang="zh-CN" altLang="en-US"/>
          </a:p>
        </p:txBody>
      </p:sp>
    </p:spTree>
    <p:extLst>
      <p:ext uri="{BB962C8B-B14F-4D97-AF65-F5344CB8AC3E}">
        <p14:creationId xmlns:p14="http://schemas.microsoft.com/office/powerpoint/2010/main" val="3150273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2</a:t>
            </a:fld>
            <a:endParaRPr lang="zh-CN" altLang="en-US"/>
          </a:p>
        </p:txBody>
      </p:sp>
    </p:spTree>
    <p:extLst>
      <p:ext uri="{BB962C8B-B14F-4D97-AF65-F5344CB8AC3E}">
        <p14:creationId xmlns:p14="http://schemas.microsoft.com/office/powerpoint/2010/main" val="3976591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11</a:t>
            </a:fld>
            <a:endParaRPr lang="zh-CN" altLang="en-US"/>
          </a:p>
        </p:txBody>
      </p:sp>
    </p:spTree>
    <p:extLst>
      <p:ext uri="{BB962C8B-B14F-4D97-AF65-F5344CB8AC3E}">
        <p14:creationId xmlns:p14="http://schemas.microsoft.com/office/powerpoint/2010/main" val="28530958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12</a:t>
            </a:fld>
            <a:endParaRPr lang="zh-CN" altLang="en-US"/>
          </a:p>
        </p:txBody>
      </p:sp>
    </p:spTree>
    <p:extLst>
      <p:ext uri="{BB962C8B-B14F-4D97-AF65-F5344CB8AC3E}">
        <p14:creationId xmlns:p14="http://schemas.microsoft.com/office/powerpoint/2010/main" val="2423650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3</a:t>
            </a:fld>
            <a:endParaRPr lang="zh-CN" altLang="en-US"/>
          </a:p>
        </p:txBody>
      </p:sp>
    </p:spTree>
    <p:extLst>
      <p:ext uri="{BB962C8B-B14F-4D97-AF65-F5344CB8AC3E}">
        <p14:creationId xmlns:p14="http://schemas.microsoft.com/office/powerpoint/2010/main" val="2264762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4</a:t>
            </a:fld>
            <a:endParaRPr lang="zh-CN" altLang="en-US"/>
          </a:p>
        </p:txBody>
      </p:sp>
    </p:spTree>
    <p:extLst>
      <p:ext uri="{BB962C8B-B14F-4D97-AF65-F5344CB8AC3E}">
        <p14:creationId xmlns:p14="http://schemas.microsoft.com/office/powerpoint/2010/main" val="3133789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5</a:t>
            </a:fld>
            <a:endParaRPr lang="zh-CN" altLang="en-US"/>
          </a:p>
        </p:txBody>
      </p:sp>
    </p:spTree>
    <p:extLst>
      <p:ext uri="{BB962C8B-B14F-4D97-AF65-F5344CB8AC3E}">
        <p14:creationId xmlns:p14="http://schemas.microsoft.com/office/powerpoint/2010/main" val="2569090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6</a:t>
            </a:fld>
            <a:endParaRPr lang="zh-CN" altLang="en-US"/>
          </a:p>
        </p:txBody>
      </p:sp>
    </p:spTree>
    <p:extLst>
      <p:ext uri="{BB962C8B-B14F-4D97-AF65-F5344CB8AC3E}">
        <p14:creationId xmlns:p14="http://schemas.microsoft.com/office/powerpoint/2010/main" val="14906611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7</a:t>
            </a:fld>
            <a:endParaRPr lang="zh-CN" altLang="en-US"/>
          </a:p>
        </p:txBody>
      </p:sp>
    </p:spTree>
    <p:extLst>
      <p:ext uri="{BB962C8B-B14F-4D97-AF65-F5344CB8AC3E}">
        <p14:creationId xmlns:p14="http://schemas.microsoft.com/office/powerpoint/2010/main" val="1655799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8</a:t>
            </a:fld>
            <a:endParaRPr lang="zh-CN" altLang="en-US"/>
          </a:p>
        </p:txBody>
      </p:sp>
    </p:spTree>
    <p:extLst>
      <p:ext uri="{BB962C8B-B14F-4D97-AF65-F5344CB8AC3E}">
        <p14:creationId xmlns:p14="http://schemas.microsoft.com/office/powerpoint/2010/main" val="2158373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9</a:t>
            </a:fld>
            <a:endParaRPr lang="zh-CN" altLang="en-US"/>
          </a:p>
        </p:txBody>
      </p:sp>
    </p:spTree>
    <p:extLst>
      <p:ext uri="{BB962C8B-B14F-4D97-AF65-F5344CB8AC3E}">
        <p14:creationId xmlns:p14="http://schemas.microsoft.com/office/powerpoint/2010/main" val="2289449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F82BFC0-B182-4201-AFA0-E1694025C4C2}" type="slidenum">
              <a:rPr lang="zh-CN" altLang="en-US" smtClean="0"/>
              <a:t>10</a:t>
            </a:fld>
            <a:endParaRPr lang="zh-CN" altLang="en-US"/>
          </a:p>
        </p:txBody>
      </p:sp>
    </p:spTree>
    <p:extLst>
      <p:ext uri="{BB962C8B-B14F-4D97-AF65-F5344CB8AC3E}">
        <p14:creationId xmlns:p14="http://schemas.microsoft.com/office/powerpoint/2010/main" val="278488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911225" y="3429000"/>
            <a:ext cx="10369550" cy="1752600"/>
          </a:xfrm>
          <a:prstGeom prst="rect">
            <a:avLst/>
          </a:prstGeom>
        </p:spPr>
        <p:txBody>
          <a:bodyPr/>
          <a:lstStyle>
            <a:lvl1pPr marL="0" indent="0">
              <a:buNone/>
              <a:defRPr/>
            </a:lvl1pPr>
          </a:lstStyle>
          <a:p>
            <a:pPr lvl="0"/>
            <a:r>
              <a:rPr lang="zh-CN" altLang="en-US" noProof="0"/>
              <a:t>单击此处编辑母版副标题样式</a:t>
            </a:r>
            <a:endParaRPr lang="en-US" noProof="0"/>
          </a:p>
        </p:txBody>
      </p:sp>
      <p:sp>
        <p:nvSpPr>
          <p:cNvPr id="2" name="Rectangle 4">
            <a:extLst>
              <a:ext uri="{FF2B5EF4-FFF2-40B4-BE49-F238E27FC236}">
                <a16:creationId xmlns:a16="http://schemas.microsoft.com/office/drawing/2014/main" id="{B5B36BB2-380D-F5C6-0A47-79B3E5068578}"/>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11077413-7C98-4B60-B97C-988C8B3F9C7F}" type="datetime1">
              <a:rPr lang="en-US" altLang="zh-CN" smtClean="0"/>
              <a:t>4/10/2024</a:t>
            </a:fld>
            <a:endParaRPr lang="en-US"/>
          </a:p>
        </p:txBody>
      </p:sp>
      <p:sp>
        <p:nvSpPr>
          <p:cNvPr id="3" name="Rectangle 5">
            <a:extLst>
              <a:ext uri="{FF2B5EF4-FFF2-40B4-BE49-F238E27FC236}">
                <a16:creationId xmlns:a16="http://schemas.microsoft.com/office/drawing/2014/main" id="{61E3C25A-CA49-580A-6447-090D87902C10}"/>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4162B4E7-1739-CB78-983E-AEF23F4358D9}"/>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cSld>
  <p:clrMapOvr>
    <a:masterClrMapping/>
  </p:clrMapOvr>
  <p:extLst>
    <p:ext uri="{DCECCB84-F9BA-43D5-87BE-67443E8EF086}">
      <p15:sldGuideLst xmlns:p15="http://schemas.microsoft.com/office/powerpoint/2012/main">
        <p15:guide id="1" orient="horz" pos="1253" userDrawn="1">
          <p15:clr>
            <a:srgbClr val="9FCC3B"/>
          </p15:clr>
        </p15:guide>
        <p15:guide id="2" orient="horz" pos="2160" userDrawn="1">
          <p15:clr>
            <a:srgbClr val="9FCC3B"/>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Kapitel">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E53D8777-8884-C479-10E7-24FED0E282C3}"/>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6415595C-D14A-470E-AD8F-5BBF2C579DAF}" type="datetime1">
              <a:rPr lang="en-US" altLang="zh-CN" smtClean="0"/>
              <a:t>4/10/2024</a:t>
            </a:fld>
            <a:endParaRPr lang="en-US"/>
          </a:p>
        </p:txBody>
      </p:sp>
      <p:sp>
        <p:nvSpPr>
          <p:cNvPr id="3" name="Rectangle 5">
            <a:extLst>
              <a:ext uri="{FF2B5EF4-FFF2-40B4-BE49-F238E27FC236}">
                <a16:creationId xmlns:a16="http://schemas.microsoft.com/office/drawing/2014/main" id="{D112A917-850D-4C7D-0721-BF5F05AD06DC}"/>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E77B6D7E-4426-8333-2540-68EE3C65ED0E}"/>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184441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3" name="Inhaltsplatzhalter 2"/>
          <p:cNvSpPr>
            <a:spLocks noGrp="1"/>
          </p:cNvSpPr>
          <p:nvPr>
            <p:ph idx="1"/>
          </p:nvPr>
        </p:nvSpPr>
        <p:spPr>
          <a:xfrm>
            <a:off x="911225" y="2205039"/>
            <a:ext cx="10369550"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umsplatzhalter 6"/>
          <p:cNvSpPr>
            <a:spLocks noGrp="1"/>
          </p:cNvSpPr>
          <p:nvPr>
            <p:ph type="dt" sz="half" idx="10"/>
          </p:nvPr>
        </p:nvSpPr>
        <p:spPr/>
        <p:txBody>
          <a:bodyPr/>
          <a:lstStyle/>
          <a:p>
            <a:fld id="{0F53791C-0961-4B78-A1FB-7066FD68B22D}" type="datetime1">
              <a:rPr lang="en-US" altLang="zh-CN" smtClean="0"/>
              <a:t>4/10/2024</a:t>
            </a:fld>
            <a:endParaRPr lang="en-US"/>
          </a:p>
        </p:txBody>
      </p:sp>
      <p:sp>
        <p:nvSpPr>
          <p:cNvPr id="8" name="Fußzeilenplatzhalter 7"/>
          <p:cNvSpPr>
            <a:spLocks noGrp="1"/>
          </p:cNvSpPr>
          <p:nvPr>
            <p:ph type="ftr" sz="quarter" idx="11"/>
          </p:nvPr>
        </p:nvSpPr>
        <p:spPr/>
        <p:txBody>
          <a:bodyPr/>
          <a:lstStyle/>
          <a:p>
            <a:r>
              <a:rPr lang="en-US"/>
              <a:t>Title of the presentation, Author</a:t>
            </a:r>
          </a:p>
        </p:txBody>
      </p:sp>
      <p:sp>
        <p:nvSpPr>
          <p:cNvPr id="9" name="Foliennummernplatzhalter 8"/>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133943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Spalten">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3" name="Inhaltsplatzhalter 2"/>
          <p:cNvSpPr>
            <a:spLocks noGrp="1"/>
          </p:cNvSpPr>
          <p:nvPr>
            <p:ph idx="1"/>
          </p:nvPr>
        </p:nvSpPr>
        <p:spPr>
          <a:xfrm>
            <a:off x="911225" y="2205039"/>
            <a:ext cx="5005388"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Inhaltsplatzhalter 2"/>
          <p:cNvSpPr>
            <a:spLocks noGrp="1"/>
          </p:cNvSpPr>
          <p:nvPr>
            <p:ph idx="13"/>
          </p:nvPr>
        </p:nvSpPr>
        <p:spPr>
          <a:xfrm>
            <a:off x="6291040" y="2205039"/>
            <a:ext cx="5005388" cy="3887787"/>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8" name="Datumsplatzhalter 7"/>
          <p:cNvSpPr>
            <a:spLocks noGrp="1"/>
          </p:cNvSpPr>
          <p:nvPr>
            <p:ph type="dt" sz="half" idx="14"/>
          </p:nvPr>
        </p:nvSpPr>
        <p:spPr/>
        <p:txBody>
          <a:bodyPr/>
          <a:lstStyle/>
          <a:p>
            <a:fld id="{4894B87B-98D4-470C-9278-D0D478D1DFB8}" type="datetime1">
              <a:rPr lang="en-US" altLang="zh-CN" smtClean="0"/>
              <a:t>4/10/2024</a:t>
            </a:fld>
            <a:endParaRPr lang="en-US"/>
          </a:p>
        </p:txBody>
      </p:sp>
      <p:sp>
        <p:nvSpPr>
          <p:cNvPr id="9" name="Fußzeilenplatzhalter 8"/>
          <p:cNvSpPr>
            <a:spLocks noGrp="1"/>
          </p:cNvSpPr>
          <p:nvPr>
            <p:ph type="ftr" sz="quarter" idx="15"/>
          </p:nvPr>
        </p:nvSpPr>
        <p:spPr/>
        <p:txBody>
          <a:bodyPr/>
          <a:lstStyle/>
          <a:p>
            <a:r>
              <a:rPr lang="en-US"/>
              <a:t>Title of the presentation, Author</a:t>
            </a:r>
          </a:p>
        </p:txBody>
      </p:sp>
      <p:sp>
        <p:nvSpPr>
          <p:cNvPr id="10" name="Foliennummernplatzhalter 9"/>
          <p:cNvSpPr>
            <a:spLocks noGrp="1"/>
          </p:cNvSpPr>
          <p:nvPr>
            <p:ph type="sldNum" sz="quarter" idx="16"/>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341425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911225" y="1268414"/>
            <a:ext cx="10369550" cy="792434"/>
          </a:xfrm>
          <a:prstGeom prst="rect">
            <a:avLst/>
          </a:prstGeom>
        </p:spPr>
        <p:txBody>
          <a:bodyPr/>
          <a:lstStyle/>
          <a:p>
            <a:r>
              <a:rPr lang="zh-CN" altLang="en-US"/>
              <a:t>单击此处编辑母版标题样式</a:t>
            </a:r>
            <a:endParaRPr lang="en-US"/>
          </a:p>
        </p:txBody>
      </p:sp>
      <p:sp>
        <p:nvSpPr>
          <p:cNvPr id="6" name="Datumsplatzhalter 5"/>
          <p:cNvSpPr>
            <a:spLocks noGrp="1"/>
          </p:cNvSpPr>
          <p:nvPr>
            <p:ph type="dt" sz="half" idx="10"/>
          </p:nvPr>
        </p:nvSpPr>
        <p:spPr/>
        <p:txBody>
          <a:bodyPr/>
          <a:lstStyle/>
          <a:p>
            <a:fld id="{C0CE9664-1880-4FA1-8270-16C9FA8A6CFC}" type="datetime1">
              <a:rPr lang="en-US" altLang="zh-CN" smtClean="0"/>
              <a:t>4/10/2024</a:t>
            </a:fld>
            <a:endParaRPr lang="en-US"/>
          </a:p>
        </p:txBody>
      </p:sp>
      <p:sp>
        <p:nvSpPr>
          <p:cNvPr id="7" name="Fußzeilenplatzhalter 6"/>
          <p:cNvSpPr>
            <a:spLocks noGrp="1"/>
          </p:cNvSpPr>
          <p:nvPr>
            <p:ph type="ftr" sz="quarter" idx="11"/>
          </p:nvPr>
        </p:nvSpPr>
        <p:spPr/>
        <p:txBody>
          <a:bodyPr/>
          <a:lstStyle/>
          <a:p>
            <a:r>
              <a:rPr lang="en-US"/>
              <a:t>Title of the presentation, Author</a:t>
            </a:r>
          </a:p>
        </p:txBody>
      </p:sp>
      <p:sp>
        <p:nvSpPr>
          <p:cNvPr id="8" name="Foliennummernplatzhalter 7"/>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698641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8" name="Bildplatzhalter 7"/>
          <p:cNvSpPr>
            <a:spLocks noGrp="1"/>
          </p:cNvSpPr>
          <p:nvPr>
            <p:ph type="pic" sz="quarter" idx="10"/>
          </p:nvPr>
        </p:nvSpPr>
        <p:spPr>
          <a:xfrm>
            <a:off x="192089" y="188912"/>
            <a:ext cx="11807824" cy="6480175"/>
          </a:xfrm>
          <a:prstGeom prst="rect">
            <a:avLst/>
          </a:prstGeom>
        </p:spPr>
        <p:txBody>
          <a:bodyPr/>
          <a:lstStyle/>
          <a:p>
            <a:r>
              <a:rPr lang="zh-CN" altLang="en-US"/>
              <a:t>单击图标添加图片</a:t>
            </a:r>
            <a:endParaRPr lang="en-US"/>
          </a:p>
        </p:txBody>
      </p:sp>
      <p:sp>
        <p:nvSpPr>
          <p:cNvPr id="2" name="Rectangle 4">
            <a:extLst>
              <a:ext uri="{FF2B5EF4-FFF2-40B4-BE49-F238E27FC236}">
                <a16:creationId xmlns:a16="http://schemas.microsoft.com/office/drawing/2014/main" id="{7E03D175-D201-AAAF-705A-17B66000EE02}"/>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1BB4F1C0-B57B-4910-9EAB-713ADCA68F3A}" type="datetime1">
              <a:rPr lang="en-US" altLang="zh-CN" smtClean="0"/>
              <a:t>4/10/2024</a:t>
            </a:fld>
            <a:endParaRPr lang="en-US"/>
          </a:p>
        </p:txBody>
      </p:sp>
      <p:sp>
        <p:nvSpPr>
          <p:cNvPr id="3" name="Rectangle 5">
            <a:extLst>
              <a:ext uri="{FF2B5EF4-FFF2-40B4-BE49-F238E27FC236}">
                <a16:creationId xmlns:a16="http://schemas.microsoft.com/office/drawing/2014/main" id="{CCA5298F-36BB-28B9-04D8-D785C0FB2D1D}"/>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4" name="Rectangle 6">
            <a:extLst>
              <a:ext uri="{FF2B5EF4-FFF2-40B4-BE49-F238E27FC236}">
                <a16:creationId xmlns:a16="http://schemas.microsoft.com/office/drawing/2014/main" id="{FB2DE46D-B555-B50D-1DFB-AE4E759AC614}"/>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131282136"/>
      </p:ext>
    </p:extLst>
  </p:cSld>
  <p:clrMapOvr>
    <a:masterClrMapping/>
  </p:clrMapOvr>
  <p:extLst>
    <p:ext uri="{DCECCB84-F9BA-43D5-87BE-67443E8EF086}">
      <p15:sldGuideLst xmlns:p15="http://schemas.microsoft.com/office/powerpoint/2012/main">
        <p15:guide id="1" pos="121" userDrawn="1">
          <p15:clr>
            <a:srgbClr val="9FCC3B"/>
          </p15:clr>
        </p15:guide>
        <p15:guide id="2" pos="7559" userDrawn="1">
          <p15:clr>
            <a:srgbClr val="9FCC3B"/>
          </p15:clr>
        </p15:guide>
        <p15:guide id="3" orient="horz" pos="119" userDrawn="1">
          <p15:clr>
            <a:srgbClr val="9FCC3B"/>
          </p15:clr>
        </p15:guide>
        <p15:guide id="4" orient="horz" pos="4201" userDrawn="1">
          <p15:clr>
            <a:srgbClr val="9FCC3B"/>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5" name="Datumsplatzhalter 4"/>
          <p:cNvSpPr>
            <a:spLocks noGrp="1"/>
          </p:cNvSpPr>
          <p:nvPr>
            <p:ph type="dt" sz="half" idx="10"/>
          </p:nvPr>
        </p:nvSpPr>
        <p:spPr/>
        <p:txBody>
          <a:bodyPr/>
          <a:lstStyle/>
          <a:p>
            <a:fld id="{889B73E1-F87D-46AF-9038-928C0C7AA1D3}" type="datetime1">
              <a:rPr lang="en-US" altLang="zh-CN" smtClean="0"/>
              <a:t>4/10/2024</a:t>
            </a:fld>
            <a:endParaRPr lang="en-US"/>
          </a:p>
        </p:txBody>
      </p:sp>
      <p:sp>
        <p:nvSpPr>
          <p:cNvPr id="6" name="Fußzeilenplatzhalter 5"/>
          <p:cNvSpPr>
            <a:spLocks noGrp="1"/>
          </p:cNvSpPr>
          <p:nvPr>
            <p:ph type="ftr" sz="quarter" idx="11"/>
          </p:nvPr>
        </p:nvSpPr>
        <p:spPr/>
        <p:txBody>
          <a:bodyPr/>
          <a:lstStyle/>
          <a:p>
            <a:r>
              <a:rPr lang="en-US"/>
              <a:t>Title of the presentation, Author</a:t>
            </a:r>
          </a:p>
        </p:txBody>
      </p:sp>
      <p:sp>
        <p:nvSpPr>
          <p:cNvPr id="7" name="Foliennummernplatzhalter 6"/>
          <p:cNvSpPr>
            <a:spLocks noGrp="1"/>
          </p:cNvSpPr>
          <p:nvPr>
            <p:ph type="sldNum" sz="quarter" idx="12"/>
          </p:nvPr>
        </p:nvSpPr>
        <p:spPr/>
        <p:txBody>
          <a:body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1181129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54BB5E-D098-ED46-2EC8-5EA61430642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5FFC609-4C32-C6C6-1C2C-3FA6E9FCA6A9}"/>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10" name="Rectangle 4">
            <a:extLst>
              <a:ext uri="{FF2B5EF4-FFF2-40B4-BE49-F238E27FC236}">
                <a16:creationId xmlns:a16="http://schemas.microsoft.com/office/drawing/2014/main" id="{EE7F46D4-E4CE-A013-B859-B0BB98162070}"/>
              </a:ext>
            </a:extLst>
          </p:cNvPr>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47A387B0-4E5A-459F-BA69-AF8D7B20FD79}" type="datetime1">
              <a:rPr lang="en-US" altLang="zh-CN" smtClean="0"/>
              <a:t>4/10/2024</a:t>
            </a:fld>
            <a:endParaRPr lang="en-US"/>
          </a:p>
        </p:txBody>
      </p:sp>
      <p:sp>
        <p:nvSpPr>
          <p:cNvPr id="11" name="Rectangle 5">
            <a:extLst>
              <a:ext uri="{FF2B5EF4-FFF2-40B4-BE49-F238E27FC236}">
                <a16:creationId xmlns:a16="http://schemas.microsoft.com/office/drawing/2014/main" id="{DE5DDD78-B829-29D3-D901-B6294B46BF25}"/>
              </a:ext>
            </a:extLst>
          </p:cNvPr>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12" name="Rectangle 6">
            <a:extLst>
              <a:ext uri="{FF2B5EF4-FFF2-40B4-BE49-F238E27FC236}">
                <a16:creationId xmlns:a16="http://schemas.microsoft.com/office/drawing/2014/main" id="{BBB0D34A-C064-A9D2-04C0-0D7B58C60379}"/>
              </a:ext>
            </a:extLst>
          </p:cNvPr>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Tree>
    <p:extLst>
      <p:ext uri="{BB962C8B-B14F-4D97-AF65-F5344CB8AC3E}">
        <p14:creationId xmlns:p14="http://schemas.microsoft.com/office/powerpoint/2010/main" val="2588131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t="-9000" b="-9000"/>
          </a:stretch>
        </a:blipFill>
        <a:effectLst/>
      </p:bgPr>
    </p:bg>
    <p:spTree>
      <p:nvGrpSpPr>
        <p:cNvPr id="1" name=""/>
        <p:cNvGrpSpPr/>
        <p:nvPr/>
      </p:nvGrpSpPr>
      <p:grpSpPr>
        <a:xfrm>
          <a:off x="0" y="0"/>
          <a:ext cx="0" cy="0"/>
          <a:chOff x="0" y="0"/>
          <a:chExt cx="0" cy="0"/>
        </a:xfrm>
      </p:grpSpPr>
      <p:sp>
        <p:nvSpPr>
          <p:cNvPr id="1028" name="Rectangle 4"/>
          <p:cNvSpPr>
            <a:spLocks noGrp="1" noChangeArrowheads="1"/>
          </p:cNvSpPr>
          <p:nvPr>
            <p:ph type="dt" sz="half" idx="2"/>
          </p:nvPr>
        </p:nvSpPr>
        <p:spPr bwMode="auto">
          <a:xfrm>
            <a:off x="911225" y="6524625"/>
            <a:ext cx="1246716"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F2920AED-A913-4FAE-9B02-03C54A1F783A}" type="datetime1">
              <a:rPr lang="en-US" altLang="zh-CN" smtClean="0"/>
              <a:t>4/10/2024</a:t>
            </a:fld>
            <a:endParaRPr lang="en-US"/>
          </a:p>
        </p:txBody>
      </p:sp>
      <p:sp>
        <p:nvSpPr>
          <p:cNvPr id="1029" name="Rectangle 5"/>
          <p:cNvSpPr>
            <a:spLocks noGrp="1" noChangeArrowheads="1"/>
          </p:cNvSpPr>
          <p:nvPr>
            <p:ph type="ftr" sz="quarter" idx="3"/>
          </p:nvPr>
        </p:nvSpPr>
        <p:spPr bwMode="auto">
          <a:xfrm>
            <a:off x="2255308" y="6524625"/>
            <a:ext cx="7008284"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Title of the presentation, Author</a:t>
            </a:r>
          </a:p>
        </p:txBody>
      </p:sp>
      <p:sp>
        <p:nvSpPr>
          <p:cNvPr id="1030" name="Rectangle 6"/>
          <p:cNvSpPr>
            <a:spLocks noGrp="1" noChangeArrowheads="1"/>
          </p:cNvSpPr>
          <p:nvPr>
            <p:ph type="sldNum" sz="quarter" idx="4"/>
          </p:nvPr>
        </p:nvSpPr>
        <p:spPr bwMode="auto">
          <a:xfrm>
            <a:off x="10452484" y="6524625"/>
            <a:ext cx="828291"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9D46F3A4-F478-9440-BC8E-B732027F4C86}" type="slidenum">
              <a:rPr lang="en-US" smtClean="0"/>
              <a:pPr/>
              <a:t>‹#›</a:t>
            </a:fld>
            <a:endParaRPr lang="en-US"/>
          </a:p>
        </p:txBody>
      </p:sp>
      <p:sp>
        <p:nvSpPr>
          <p:cNvPr id="1034" name="Line 10"/>
          <p:cNvSpPr>
            <a:spLocks noChangeShapeType="1"/>
          </p:cNvSpPr>
          <p:nvPr userDrawn="1"/>
        </p:nvSpPr>
        <p:spPr bwMode="auto">
          <a:xfrm>
            <a:off x="0" y="587254"/>
            <a:ext cx="12192000" cy="0"/>
          </a:xfrm>
          <a:prstGeom prst="line">
            <a:avLst/>
          </a:prstGeom>
          <a:noFill/>
          <a:ln w="15875">
            <a:solidFill>
              <a:srgbClr val="A3ADB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sz="1700"/>
          </a:p>
        </p:txBody>
      </p:sp>
      <p:sp>
        <p:nvSpPr>
          <p:cNvPr id="2" name="文本框 1">
            <a:extLst>
              <a:ext uri="{FF2B5EF4-FFF2-40B4-BE49-F238E27FC236}">
                <a16:creationId xmlns:a16="http://schemas.microsoft.com/office/drawing/2014/main" id="{E7093A05-CAF1-69DA-80FF-1934A2045CE7}"/>
              </a:ext>
            </a:extLst>
          </p:cNvPr>
          <p:cNvSpPr txBox="1"/>
          <p:nvPr userDrawn="1"/>
        </p:nvSpPr>
        <p:spPr>
          <a:xfrm>
            <a:off x="197299" y="57946"/>
            <a:ext cx="2841390" cy="461665"/>
          </a:xfrm>
          <a:prstGeom prst="rect">
            <a:avLst/>
          </a:prstGeom>
          <a:noFill/>
        </p:spPr>
        <p:txBody>
          <a:bodyPr wrap="square" rtlCol="0">
            <a:spAutoFit/>
          </a:bodyPr>
          <a:lstStyle/>
          <a:p>
            <a:r>
              <a:rPr lang="en-US" altLang="zh-CN" sz="2400" b="1" dirty="0">
                <a:latin typeface="Amasis MT Pro Medium" panose="02040604050005020304" pitchFamily="18" charset="0"/>
              </a:rPr>
              <a:t>UZH</a:t>
            </a:r>
            <a:endParaRPr lang="zh-CN" altLang="en-US" sz="2400" b="1" dirty="0">
              <a:latin typeface="Amasis MT Pro Medium" panose="02040604050005020304" pitchFamily="18" charset="0"/>
            </a:endParaRPr>
          </a:p>
        </p:txBody>
      </p:sp>
    </p:spTree>
  </p:cSld>
  <p:clrMap bg1="lt1" tx1="dk1" bg2="lt2" tx2="dk2" accent1="accent1" accent2="accent2" accent3="accent3" accent4="accent4" accent5="accent5" accent6="accent6" hlink="hlink" folHlink="folHlink"/>
  <p:sldLayoutIdLst>
    <p:sldLayoutId id="2147483661" r:id="rId1"/>
    <p:sldLayoutId id="2147483665" r:id="rId2"/>
    <p:sldLayoutId id="2147483662" r:id="rId3"/>
    <p:sldLayoutId id="2147483666" r:id="rId4"/>
    <p:sldLayoutId id="2147483663" r:id="rId5"/>
    <p:sldLayoutId id="2147483667" r:id="rId6"/>
    <p:sldLayoutId id="2147483664" r:id="rId7"/>
    <p:sldLayoutId id="2147483668" r:id="rId8"/>
  </p:sldLayoutIdLst>
  <p:hf hdr="0" ftr="0"/>
  <p:txStyles>
    <p:titleStyle>
      <a:lvl1pPr algn="l" rtl="0" eaLnBrk="1" fontAlgn="base" hangingPunct="1">
        <a:spcBef>
          <a:spcPct val="0"/>
        </a:spcBef>
        <a:spcAft>
          <a:spcPct val="0"/>
        </a:spcAft>
        <a:defRPr sz="2400" b="1">
          <a:solidFill>
            <a:srgbClr val="0028A5"/>
          </a:solidFill>
          <a:latin typeface="+mj-lt"/>
          <a:ea typeface="+mj-ea"/>
          <a:cs typeface="+mj-cs"/>
        </a:defRPr>
      </a:lvl1pPr>
      <a:lvl2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2pPr>
      <a:lvl3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3pPr>
      <a:lvl4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4pPr>
      <a:lvl5pPr algn="l" rtl="0" eaLnBrk="1" fontAlgn="base" hangingPunct="1">
        <a:spcBef>
          <a:spcPct val="0"/>
        </a:spcBef>
        <a:spcAft>
          <a:spcPct val="0"/>
        </a:spcAft>
        <a:defRPr sz="2400" b="1">
          <a:solidFill>
            <a:schemeClr val="tx2"/>
          </a:solidFill>
          <a:latin typeface="Arial" charset="0"/>
          <a:ea typeface="ＭＳ Ｐゴシック" charset="0"/>
          <a:cs typeface="Arial" charset="0"/>
        </a:defRPr>
      </a:lvl5pPr>
      <a:lvl6pPr marL="457200" algn="l" rtl="0" eaLnBrk="1" fontAlgn="base" hangingPunct="1">
        <a:spcBef>
          <a:spcPct val="0"/>
        </a:spcBef>
        <a:spcAft>
          <a:spcPct val="0"/>
        </a:spcAft>
        <a:defRPr sz="2400" b="1">
          <a:solidFill>
            <a:schemeClr val="tx2"/>
          </a:solidFill>
          <a:latin typeface="Arial" charset="0"/>
          <a:ea typeface="ＭＳ Ｐゴシック" charset="0"/>
          <a:cs typeface="Arial" charset="0"/>
        </a:defRPr>
      </a:lvl6pPr>
      <a:lvl7pPr marL="914400" algn="l" rtl="0" eaLnBrk="1" fontAlgn="base" hangingPunct="1">
        <a:spcBef>
          <a:spcPct val="0"/>
        </a:spcBef>
        <a:spcAft>
          <a:spcPct val="0"/>
        </a:spcAft>
        <a:defRPr sz="2400" b="1">
          <a:solidFill>
            <a:schemeClr val="tx2"/>
          </a:solidFill>
          <a:latin typeface="Arial" charset="0"/>
          <a:ea typeface="ＭＳ Ｐゴシック" charset="0"/>
          <a:cs typeface="Arial" charset="0"/>
        </a:defRPr>
      </a:lvl7pPr>
      <a:lvl8pPr marL="1371600" algn="l" rtl="0" eaLnBrk="1" fontAlgn="base" hangingPunct="1">
        <a:spcBef>
          <a:spcPct val="0"/>
        </a:spcBef>
        <a:spcAft>
          <a:spcPct val="0"/>
        </a:spcAft>
        <a:defRPr sz="2400" b="1">
          <a:solidFill>
            <a:schemeClr val="tx2"/>
          </a:solidFill>
          <a:latin typeface="Arial" charset="0"/>
          <a:ea typeface="ＭＳ Ｐゴシック" charset="0"/>
          <a:cs typeface="Arial" charset="0"/>
        </a:defRPr>
      </a:lvl8pPr>
      <a:lvl9pPr marL="1828800" algn="l" rtl="0" eaLnBrk="1" fontAlgn="base" hangingPunct="1">
        <a:spcBef>
          <a:spcPct val="0"/>
        </a:spcBef>
        <a:spcAft>
          <a:spcPct val="0"/>
        </a:spcAft>
        <a:defRPr sz="2400" b="1">
          <a:solidFill>
            <a:schemeClr val="tx2"/>
          </a:solidFill>
          <a:latin typeface="Arial" charset="0"/>
          <a:ea typeface="ＭＳ Ｐゴシック" charset="0"/>
          <a:cs typeface="Arial" charset="0"/>
        </a:defRPr>
      </a:lvl9pPr>
    </p:titleStyle>
    <p:bodyStyle>
      <a:lvl1pPr marL="342000" indent="-342000" algn="l" rtl="0" eaLnBrk="1" fontAlgn="base" hangingPunct="1">
        <a:spcBef>
          <a:spcPct val="40000"/>
        </a:spcBef>
        <a:spcAft>
          <a:spcPct val="0"/>
        </a:spcAft>
        <a:buFont typeface="Arial" panose="020B0604020202020204" pitchFamily="34" charset="0"/>
        <a:buChar char="–"/>
        <a:defRPr sz="1700">
          <a:solidFill>
            <a:schemeClr val="tx1"/>
          </a:solidFill>
          <a:latin typeface="+mn-lt"/>
          <a:ea typeface="+mn-ea"/>
          <a:cs typeface="+mn-cs"/>
        </a:defRPr>
      </a:lvl1pPr>
      <a:lvl2pPr marL="684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2pPr>
      <a:lvl3pPr marL="1026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3pPr>
      <a:lvl4pPr marL="1368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4pPr>
      <a:lvl5pPr marL="1710000" indent="-342000"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eaLnBrk="1" fontAlgn="base" hangingPunct="1">
        <a:spcBef>
          <a:spcPct val="40000"/>
        </a:spcBef>
        <a:spcAft>
          <a:spcPct val="0"/>
        </a:spcAft>
        <a:buFont typeface="Arial" charset="0"/>
        <a:buChar char="–"/>
        <a:defRPr sz="1700">
          <a:solidFill>
            <a:schemeClr val="tx1"/>
          </a:solidFill>
          <a:latin typeface="+mn-lt"/>
          <a:ea typeface="Arial" charset="0"/>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4" userDrawn="1">
          <p15:clr>
            <a:srgbClr val="F26B43"/>
          </p15:clr>
        </p15:guide>
        <p15:guide id="2" pos="7106" userDrawn="1">
          <p15:clr>
            <a:srgbClr val="F26B43"/>
          </p15:clr>
        </p15:guide>
        <p15:guide id="3" orient="horz" pos="1389" userDrawn="1">
          <p15:clr>
            <a:srgbClr val="F26B43"/>
          </p15:clr>
        </p15:guide>
        <p15:guide id="4" orient="horz" pos="799" userDrawn="1">
          <p15:clr>
            <a:srgbClr val="F26B43"/>
          </p15:clr>
        </p15:guide>
        <p15:guide id="5" orient="horz" pos="4110" userDrawn="1">
          <p15:clr>
            <a:srgbClr val="F26B43"/>
          </p15:clr>
        </p15:guide>
        <p15:guide id="6" pos="3840" userDrawn="1">
          <p15:clr>
            <a:srgbClr val="F26B43"/>
          </p15:clr>
        </p15:guide>
        <p15:guide id="7" pos="3953" userDrawn="1">
          <p15:clr>
            <a:srgbClr val="5ACBF0"/>
          </p15:clr>
        </p15:guide>
        <p15:guide id="8" pos="3727" userDrawn="1">
          <p15:clr>
            <a:srgbClr val="5ACBF0"/>
          </p15:clr>
        </p15:guide>
        <p15:guide id="9" pos="2615" userDrawn="1">
          <p15:clr>
            <a:srgbClr val="5ACBF0"/>
          </p15:clr>
        </p15:guide>
        <p15:guide id="10" pos="2819" userDrawn="1">
          <p15:clr>
            <a:srgbClr val="5ACBF0"/>
          </p15:clr>
        </p15:guide>
        <p15:guide id="11" pos="4861" userDrawn="1">
          <p15:clr>
            <a:srgbClr val="5ACBF0"/>
          </p15:clr>
        </p15:guide>
        <p15:guide id="12" pos="5065" userDrawn="1">
          <p15:clr>
            <a:srgbClr val="5ACBF0"/>
          </p15:clr>
        </p15:guide>
        <p15:guide id="13" orient="horz" pos="709" userDrawn="1">
          <p15:clr>
            <a:srgbClr val="F26B43"/>
          </p15:clr>
        </p15:guide>
        <p15:guide id="14" orient="horz" pos="38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9.sv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sv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media" Target="../media/media3.mp4"/><Relationship Id="rId7" Type="http://schemas.openxmlformats.org/officeDocument/2006/relationships/image" Target="../media/image13.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video" Target="../media/media3.mp4"/></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hyperlink" Target="http://127.0.0.1:8050/" TargetMode="Externa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视频 3" descr="Skyscrapers And Location Icons">
            <a:extLst>
              <a:ext uri="{FF2B5EF4-FFF2-40B4-BE49-F238E27FC236}">
                <a16:creationId xmlns:a16="http://schemas.microsoft.com/office/drawing/2014/main" id="{92BF6151-232A-A551-75BB-254FA22A5D4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59" r="-1" b="-1"/>
          <a:stretch/>
        </p:blipFill>
        <p:spPr>
          <a:xfrm>
            <a:off x="20" y="10"/>
            <a:ext cx="12188931" cy="6857990"/>
          </a:xfrm>
          <a:prstGeom prst="rect">
            <a:avLst/>
          </a:prstGeom>
        </p:spPr>
      </p:pic>
      <p:sp>
        <p:nvSpPr>
          <p:cNvPr id="2" name="标题 1">
            <a:extLst>
              <a:ext uri="{FF2B5EF4-FFF2-40B4-BE49-F238E27FC236}">
                <a16:creationId xmlns:a16="http://schemas.microsoft.com/office/drawing/2014/main" id="{8D078488-9AB1-31E7-D45A-7C0812503D5B}"/>
              </a:ext>
            </a:extLst>
          </p:cNvPr>
          <p:cNvSpPr>
            <a:spLocks noGrp="1"/>
          </p:cNvSpPr>
          <p:nvPr>
            <p:ph type="ctrTitle"/>
          </p:nvPr>
        </p:nvSpPr>
        <p:spPr>
          <a:xfrm>
            <a:off x="1527048" y="1124712"/>
            <a:ext cx="9144000" cy="3063240"/>
          </a:xfrm>
          <a:solidFill>
            <a:schemeClr val="tx1">
              <a:alpha val="37000"/>
            </a:schemeClr>
          </a:solidFill>
        </p:spPr>
        <p:txBody>
          <a:bodyPr>
            <a:normAutofit/>
          </a:bodyPr>
          <a:lstStyle/>
          <a:p>
            <a:pPr algn="ctr">
              <a:lnSpc>
                <a:spcPct val="95000"/>
              </a:lnSpc>
            </a:pPr>
            <a:r>
              <a:rPr lang="en-US" altLang="zh-CN" sz="4600" dirty="0">
                <a:solidFill>
                  <a:schemeClr val="bg1"/>
                </a:solidFill>
              </a:rPr>
              <a:t>Where is a mobile map used in map-assisted pedestrian navigation?</a:t>
            </a:r>
            <a:br>
              <a:rPr lang="en-US" altLang="zh-CN" sz="4600" dirty="0">
                <a:solidFill>
                  <a:schemeClr val="bg1"/>
                </a:solidFill>
              </a:rPr>
            </a:br>
            <a:endParaRPr lang="zh-CN" altLang="en-US" sz="4600" dirty="0">
              <a:solidFill>
                <a:schemeClr val="bg1"/>
              </a:solidFill>
            </a:endParaRPr>
          </a:p>
        </p:txBody>
      </p:sp>
      <p:sp>
        <p:nvSpPr>
          <p:cNvPr id="3" name="副标题 2">
            <a:extLst>
              <a:ext uri="{FF2B5EF4-FFF2-40B4-BE49-F238E27FC236}">
                <a16:creationId xmlns:a16="http://schemas.microsoft.com/office/drawing/2014/main" id="{9D01A7E8-73A4-2A66-3593-C2EA639D8157}"/>
              </a:ext>
            </a:extLst>
          </p:cNvPr>
          <p:cNvSpPr>
            <a:spLocks noGrp="1"/>
          </p:cNvSpPr>
          <p:nvPr>
            <p:ph type="subTitle" idx="1"/>
          </p:nvPr>
        </p:nvSpPr>
        <p:spPr>
          <a:xfrm>
            <a:off x="1527048" y="4599432"/>
            <a:ext cx="9144000" cy="1227520"/>
          </a:xfrm>
          <a:solidFill>
            <a:schemeClr val="tx1">
              <a:alpha val="34000"/>
            </a:schemeClr>
          </a:solidFill>
        </p:spPr>
        <p:txBody>
          <a:bodyPr>
            <a:normAutofit fontScale="92500" lnSpcReduction="20000"/>
          </a:bodyPr>
          <a:lstStyle/>
          <a:p>
            <a:pPr algn="l">
              <a:lnSpc>
                <a:spcPct val="95000"/>
              </a:lnSpc>
            </a:pPr>
            <a:r>
              <a:rPr lang="en-US" altLang="zh-CN" sz="1800" dirty="0">
                <a:solidFill>
                  <a:schemeClr val="bg1"/>
                </a:solidFill>
                <a:effectLst>
                  <a:outerShdw blurRad="38100" dist="38100" dir="2700000" algn="tl">
                    <a:srgbClr val="000000">
                      <a:alpha val="43137"/>
                    </a:srgbClr>
                  </a:outerShdw>
                </a:effectLst>
              </a:rPr>
              <a:t>Author:             Zhengfang Xu</a:t>
            </a:r>
          </a:p>
          <a:p>
            <a:pPr algn="l">
              <a:lnSpc>
                <a:spcPct val="95000"/>
              </a:lnSpc>
            </a:pPr>
            <a:endParaRPr lang="en-US" altLang="zh-CN" sz="1800" dirty="0">
              <a:solidFill>
                <a:schemeClr val="bg1"/>
              </a:solidFill>
              <a:effectLst>
                <a:outerShdw blurRad="38100" dist="38100" dir="2700000" algn="tl">
                  <a:srgbClr val="000000">
                    <a:alpha val="43137"/>
                  </a:srgbClr>
                </a:outerShdw>
              </a:effectLst>
            </a:endParaRPr>
          </a:p>
          <a:p>
            <a:pPr algn="l">
              <a:lnSpc>
                <a:spcPct val="95000"/>
              </a:lnSpc>
            </a:pPr>
            <a:r>
              <a:rPr lang="en-US" altLang="zh-CN" sz="1800" dirty="0">
                <a:solidFill>
                  <a:schemeClr val="bg1"/>
                </a:solidFill>
                <a:effectLst>
                  <a:outerShdw blurRad="38100" dist="38100" dir="2700000" algn="tl">
                    <a:srgbClr val="000000">
                      <a:alpha val="43137"/>
                    </a:srgbClr>
                  </a:outerShdw>
                </a:effectLst>
              </a:rPr>
              <a:t>Supervisor:       Prof. Dr. Sara Irina Fabrikant</a:t>
            </a:r>
          </a:p>
          <a:p>
            <a:pPr algn="l">
              <a:lnSpc>
                <a:spcPct val="95000"/>
              </a:lnSpc>
            </a:pPr>
            <a:r>
              <a:rPr lang="zh-CN" altLang="en-US" sz="1800" dirty="0">
                <a:solidFill>
                  <a:schemeClr val="bg1"/>
                </a:solidFill>
                <a:effectLst>
                  <a:outerShdw blurRad="38100" dist="38100" dir="2700000" algn="tl">
                    <a:srgbClr val="000000">
                      <a:alpha val="43137"/>
                    </a:srgbClr>
                  </a:outerShdw>
                </a:effectLst>
              </a:rPr>
              <a:t>                         </a:t>
            </a:r>
            <a:r>
              <a:rPr lang="en-US" altLang="zh-CN" sz="1800" dirty="0">
                <a:solidFill>
                  <a:schemeClr val="bg1"/>
                </a:solidFill>
                <a:effectLst>
                  <a:outerShdw blurRad="38100" dist="38100" dir="2700000" algn="tl">
                    <a:srgbClr val="000000">
                      <a:alpha val="43137"/>
                    </a:srgbClr>
                  </a:outerShdw>
                </a:effectLst>
              </a:rPr>
              <a:t>Dr. Mona </a:t>
            </a:r>
            <a:r>
              <a:rPr lang="en-US" altLang="zh-CN" sz="1800" dirty="0" err="1">
                <a:solidFill>
                  <a:schemeClr val="bg1"/>
                </a:solidFill>
                <a:effectLst>
                  <a:outerShdw blurRad="38100" dist="38100" dir="2700000" algn="tl">
                    <a:srgbClr val="000000">
                      <a:alpha val="43137"/>
                    </a:srgbClr>
                  </a:outerShdw>
                </a:effectLst>
              </a:rPr>
              <a:t>Bartling</a:t>
            </a:r>
            <a:r>
              <a:rPr lang="en-US" altLang="zh-CN" sz="1800" dirty="0">
                <a:solidFill>
                  <a:schemeClr val="bg1"/>
                </a:solidFill>
                <a:effectLst>
                  <a:outerShdw blurRad="38100" dist="38100" dir="2700000" algn="tl">
                    <a:srgbClr val="000000">
                      <a:alpha val="43137"/>
                    </a:srgbClr>
                  </a:outerShdw>
                </a:effectLst>
              </a:rPr>
              <a:t> </a:t>
            </a:r>
            <a:endParaRPr lang="zh-CN" altLang="en-US" sz="1800" dirty="0">
              <a:solidFill>
                <a:schemeClr val="bg1"/>
              </a:solidFill>
              <a:effectLst>
                <a:outerShdw blurRad="38100" dist="38100" dir="2700000" algn="tl">
                  <a:srgbClr val="000000">
                    <a:alpha val="43137"/>
                  </a:srgbClr>
                </a:outerShdw>
              </a:effectLst>
            </a:endParaRPr>
          </a:p>
          <a:p>
            <a:pPr algn="ctr">
              <a:lnSpc>
                <a:spcPct val="95000"/>
              </a:lnSpc>
            </a:pPr>
            <a:endParaRPr lang="zh-CN" altLang="en-US" sz="1050" dirty="0">
              <a:solidFill>
                <a:schemeClr val="bg1"/>
              </a:solidFill>
            </a:endParaRPr>
          </a:p>
        </p:txBody>
      </p:sp>
      <p:sp>
        <p:nvSpPr>
          <p:cNvPr id="5" name="日期占位符 4">
            <a:extLst>
              <a:ext uri="{FF2B5EF4-FFF2-40B4-BE49-F238E27FC236}">
                <a16:creationId xmlns:a16="http://schemas.microsoft.com/office/drawing/2014/main" id="{C86864F9-B728-96B7-864A-D29C8D52CE84}"/>
              </a:ext>
            </a:extLst>
          </p:cNvPr>
          <p:cNvSpPr>
            <a:spLocks noGrp="1"/>
          </p:cNvSpPr>
          <p:nvPr>
            <p:ph type="dt" sz="half" idx="2"/>
          </p:nvPr>
        </p:nvSpPr>
        <p:spPr/>
        <p:txBody>
          <a:bodyPr/>
          <a:lstStyle/>
          <a:p>
            <a:fld id="{10CB9711-B601-4A3A-885F-A923D0FA1EB4}" type="datetime1">
              <a:rPr lang="en-US" altLang="zh-CN" smtClean="0"/>
              <a:t>4/10/2024</a:t>
            </a:fld>
            <a:endParaRPr lang="en-US"/>
          </a:p>
        </p:txBody>
      </p:sp>
      <p:sp>
        <p:nvSpPr>
          <p:cNvPr id="7" name="灯片编号占位符 6">
            <a:extLst>
              <a:ext uri="{FF2B5EF4-FFF2-40B4-BE49-F238E27FC236}">
                <a16:creationId xmlns:a16="http://schemas.microsoft.com/office/drawing/2014/main" id="{FB95FB46-AAEA-BADF-01B3-F43D2B53F059}"/>
              </a:ext>
            </a:extLst>
          </p:cNvPr>
          <p:cNvSpPr>
            <a:spLocks noGrp="1"/>
          </p:cNvSpPr>
          <p:nvPr>
            <p:ph type="sldNum" sz="quarter" idx="4"/>
          </p:nvPr>
        </p:nvSpPr>
        <p:spPr/>
        <p:txBody>
          <a:bodyPr/>
          <a:lstStyle/>
          <a:p>
            <a:r>
              <a:rPr lang="en-US"/>
              <a:t>Page </a:t>
            </a:r>
            <a:fld id="{9D46F3A4-F478-9440-BC8E-B732027F4C86}" type="slidenum">
              <a:rPr lang="en-US" smtClean="0"/>
              <a:pPr/>
              <a:t>1</a:t>
            </a:fld>
            <a:endParaRPr lang="en-US"/>
          </a:p>
        </p:txBody>
      </p:sp>
    </p:spTree>
    <p:extLst>
      <p:ext uri="{BB962C8B-B14F-4D97-AF65-F5344CB8AC3E}">
        <p14:creationId xmlns:p14="http://schemas.microsoft.com/office/powerpoint/2010/main" val="419401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10</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Method :</a:t>
            </a:r>
            <a:endParaRPr lang="en-US" altLang="zh-CN" sz="2400" i="1" dirty="0">
              <a:solidFill>
                <a:schemeClr val="accent1">
                  <a:lumMod val="75000"/>
                </a:schemeClr>
              </a:solidFill>
            </a:endParaRPr>
          </a:p>
        </p:txBody>
      </p:sp>
      <p:sp>
        <p:nvSpPr>
          <p:cNvPr id="9" name="文本框 8">
            <a:extLst>
              <a:ext uri="{FF2B5EF4-FFF2-40B4-BE49-F238E27FC236}">
                <a16:creationId xmlns:a16="http://schemas.microsoft.com/office/drawing/2014/main" id="{9BAAF709-F092-701E-7E3F-83660F0EF523}"/>
              </a:ext>
            </a:extLst>
          </p:cNvPr>
          <p:cNvSpPr txBox="1"/>
          <p:nvPr/>
        </p:nvSpPr>
        <p:spPr>
          <a:xfrm>
            <a:off x="687440" y="1527805"/>
            <a:ext cx="9231260" cy="322652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t>Map-Checking Points Determination</a:t>
            </a:r>
          </a:p>
          <a:p>
            <a:pPr>
              <a:lnSpc>
                <a:spcPct val="150000"/>
              </a:lnSpc>
            </a:pPr>
            <a:r>
              <a:rPr lang="en-US" altLang="zh-CN" sz="1600" dirty="0"/>
              <a:t>Regard points with </a:t>
            </a:r>
            <a:r>
              <a:rPr lang="en-US" altLang="zh-CN" sz="1600" i="1" dirty="0" err="1"/>
              <a:t>screenLock_False</a:t>
            </a:r>
            <a:r>
              <a:rPr lang="en-US" altLang="zh-CN" sz="1600" dirty="0"/>
              <a:t> log as checking points</a:t>
            </a:r>
          </a:p>
          <a:p>
            <a:pPr marL="285750" indent="-285750">
              <a:lnSpc>
                <a:spcPct val="150000"/>
              </a:lnSpc>
              <a:buFont typeface="Arial" panose="020B0604020202020204" pitchFamily="34" charset="0"/>
              <a:buChar char="•"/>
            </a:pPr>
            <a:r>
              <a:rPr lang="en-US" altLang="zh-CN" b="1" dirty="0"/>
              <a:t>Trajectory clustering or segmentation </a:t>
            </a:r>
          </a:p>
          <a:p>
            <a:pPr>
              <a:lnSpc>
                <a:spcPct val="150000"/>
              </a:lnSpc>
            </a:pPr>
            <a:r>
              <a:rPr lang="en-US" altLang="zh-CN" sz="1600" dirty="0"/>
              <a:t>Group similar trajectories based on spatial proximity or other relevant criteria</a:t>
            </a:r>
          </a:p>
          <a:p>
            <a:pPr marL="285750" indent="-285750">
              <a:lnSpc>
                <a:spcPct val="150000"/>
              </a:lnSpc>
              <a:buFont typeface="Arial" panose="020B0604020202020204" pitchFamily="34" charset="0"/>
              <a:buChar char="•"/>
            </a:pPr>
            <a:r>
              <a:rPr lang="en-US" altLang="zh-CN" b="1" dirty="0"/>
              <a:t>Comparative Analysis</a:t>
            </a:r>
          </a:p>
          <a:p>
            <a:pPr>
              <a:lnSpc>
                <a:spcPct val="150000"/>
              </a:lnSpc>
            </a:pPr>
            <a:r>
              <a:rPr lang="en-US" altLang="zh-CN" sz="1600" dirty="0"/>
              <a:t>Compare different trajectory group and traffic density group</a:t>
            </a:r>
          </a:p>
          <a:p>
            <a:pPr marL="285750" indent="-285750">
              <a:lnSpc>
                <a:spcPct val="150000"/>
              </a:lnSpc>
              <a:buFont typeface="Arial" panose="020B0604020202020204" pitchFamily="34" charset="0"/>
              <a:buChar char="•"/>
            </a:pPr>
            <a:r>
              <a:rPr lang="en-US" altLang="zh-CN" b="1" dirty="0"/>
              <a:t>Extract relevant trajectory factors</a:t>
            </a:r>
          </a:p>
          <a:p>
            <a:pPr marL="285750" indent="-285750">
              <a:lnSpc>
                <a:spcPct val="150000"/>
              </a:lnSpc>
              <a:buFont typeface="Arial" panose="020B0604020202020204" pitchFamily="34" charset="0"/>
              <a:buChar char="•"/>
            </a:pPr>
            <a:r>
              <a:rPr lang="en-US" altLang="zh-CN" b="1" dirty="0"/>
              <a:t>Map-checking Pattern Recognition</a:t>
            </a:r>
          </a:p>
        </p:txBody>
      </p:sp>
      <p:pic>
        <p:nvPicPr>
          <p:cNvPr id="21" name="图形 20" descr="持续改进 轮廓">
            <a:extLst>
              <a:ext uri="{FF2B5EF4-FFF2-40B4-BE49-F238E27FC236}">
                <a16:creationId xmlns:a16="http://schemas.microsoft.com/office/drawing/2014/main" id="{25AD0465-311F-4783-083C-14D8574AE1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44035" y="1527805"/>
            <a:ext cx="3505200" cy="3505200"/>
          </a:xfrm>
          <a:prstGeom prst="rect">
            <a:avLst/>
          </a:prstGeom>
        </p:spPr>
      </p:pic>
    </p:spTree>
    <p:extLst>
      <p:ext uri="{BB962C8B-B14F-4D97-AF65-F5344CB8AC3E}">
        <p14:creationId xmlns:p14="http://schemas.microsoft.com/office/powerpoint/2010/main" val="2200248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内容占位符 2">
            <a:extLst>
              <a:ext uri="{FF2B5EF4-FFF2-40B4-BE49-F238E27FC236}">
                <a16:creationId xmlns:a16="http://schemas.microsoft.com/office/drawing/2014/main" id="{E2893040-5281-E975-28B4-2BC34FFBFD28}"/>
              </a:ext>
            </a:extLst>
          </p:cNvPr>
          <p:cNvGraphicFramePr>
            <a:graphicFrameLocks/>
          </p:cNvGraphicFramePr>
          <p:nvPr>
            <p:extLst>
              <p:ext uri="{D42A27DB-BD31-4B8C-83A1-F6EECF244321}">
                <p14:modId xmlns:p14="http://schemas.microsoft.com/office/powerpoint/2010/main" val="2560699662"/>
              </p:ext>
            </p:extLst>
          </p:nvPr>
        </p:nvGraphicFramePr>
        <p:xfrm>
          <a:off x="838200" y="1559929"/>
          <a:ext cx="10515600" cy="42519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日期占位符 1">
            <a:extLst>
              <a:ext uri="{FF2B5EF4-FFF2-40B4-BE49-F238E27FC236}">
                <a16:creationId xmlns:a16="http://schemas.microsoft.com/office/drawing/2014/main" id="{DAF14243-6993-6534-85C1-596B98DE0A46}"/>
              </a:ext>
            </a:extLst>
          </p:cNvPr>
          <p:cNvSpPr>
            <a:spLocks noGrp="1"/>
          </p:cNvSpPr>
          <p:nvPr>
            <p:ph type="dt" sz="half" idx="14"/>
          </p:nvPr>
        </p:nvSpPr>
        <p:spPr/>
        <p:txBody>
          <a:bodyPr/>
          <a:lstStyle/>
          <a:p>
            <a:fld id="{8F735F08-DF5D-4CB7-B11C-68F66487EA41}" type="datetime1">
              <a:rPr lang="en-US" altLang="zh-CN" smtClean="0"/>
              <a:t>4/10/2024</a:t>
            </a:fld>
            <a:endParaRPr lang="en-US"/>
          </a:p>
        </p:txBody>
      </p:sp>
      <p:sp>
        <p:nvSpPr>
          <p:cNvPr id="4" name="灯片编号占位符 3">
            <a:extLst>
              <a:ext uri="{FF2B5EF4-FFF2-40B4-BE49-F238E27FC236}">
                <a16:creationId xmlns:a16="http://schemas.microsoft.com/office/drawing/2014/main" id="{9AED8C59-D675-9A02-70D0-50AE740E20CD}"/>
              </a:ext>
            </a:extLst>
          </p:cNvPr>
          <p:cNvSpPr>
            <a:spLocks noGrp="1"/>
          </p:cNvSpPr>
          <p:nvPr>
            <p:ph type="sldNum" sz="quarter" idx="16"/>
          </p:nvPr>
        </p:nvSpPr>
        <p:spPr/>
        <p:txBody>
          <a:bodyPr/>
          <a:lstStyle/>
          <a:p>
            <a:r>
              <a:rPr lang="en-US"/>
              <a:t>Page </a:t>
            </a:r>
            <a:fld id="{9D46F3A4-F478-9440-BC8E-B732027F4C86}" type="slidenum">
              <a:rPr lang="en-US" smtClean="0"/>
              <a:pPr/>
              <a:t>11</a:t>
            </a:fld>
            <a:endParaRPr lang="en-US"/>
          </a:p>
        </p:txBody>
      </p:sp>
      <p:grpSp>
        <p:nvGrpSpPr>
          <p:cNvPr id="3" name="组合 2">
            <a:extLst>
              <a:ext uri="{FF2B5EF4-FFF2-40B4-BE49-F238E27FC236}">
                <a16:creationId xmlns:a16="http://schemas.microsoft.com/office/drawing/2014/main" id="{26910626-7E8E-6901-7E2C-97907F82B788}"/>
              </a:ext>
            </a:extLst>
          </p:cNvPr>
          <p:cNvGrpSpPr/>
          <p:nvPr/>
        </p:nvGrpSpPr>
        <p:grpSpPr>
          <a:xfrm>
            <a:off x="7841414" y="-25926"/>
            <a:ext cx="4329385" cy="534358"/>
            <a:chOff x="7841414" y="-25926"/>
            <a:chExt cx="4329385" cy="534358"/>
          </a:xfrm>
        </p:grpSpPr>
        <p:sp>
          <p:nvSpPr>
            <p:cNvPr id="5" name="矩形: 圆角 4">
              <a:extLst>
                <a:ext uri="{FF2B5EF4-FFF2-40B4-BE49-F238E27FC236}">
                  <a16:creationId xmlns:a16="http://schemas.microsoft.com/office/drawing/2014/main" id="{FF0BEBC3-8B37-4876-A6A3-BF49FACC0F74}"/>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6" name="任意多边形: 形状 5">
              <a:extLst>
                <a:ext uri="{FF2B5EF4-FFF2-40B4-BE49-F238E27FC236}">
                  <a16:creationId xmlns:a16="http://schemas.microsoft.com/office/drawing/2014/main" id="{24F64073-2716-4C45-80B3-13662842F654}"/>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7" name="矩形: 圆角 6">
              <a:extLst>
                <a:ext uri="{FF2B5EF4-FFF2-40B4-BE49-F238E27FC236}">
                  <a16:creationId xmlns:a16="http://schemas.microsoft.com/office/drawing/2014/main" id="{C5FC99B4-A5D4-35C6-8F90-3CF372E865F8}"/>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8" name="任意多边形: 形状 7">
              <a:extLst>
                <a:ext uri="{FF2B5EF4-FFF2-40B4-BE49-F238E27FC236}">
                  <a16:creationId xmlns:a16="http://schemas.microsoft.com/office/drawing/2014/main" id="{5E90B166-C9D4-8314-A264-3089BD87A14D}"/>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9" name="矩形: 圆角 8">
              <a:extLst>
                <a:ext uri="{FF2B5EF4-FFF2-40B4-BE49-F238E27FC236}">
                  <a16:creationId xmlns:a16="http://schemas.microsoft.com/office/drawing/2014/main" id="{A93CC438-D190-BC12-4B1D-73AA64F287EE}"/>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C32F39C7-852C-A117-16D7-E1FC4BE58EE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1" name="矩形: 圆角 10">
              <a:extLst>
                <a:ext uri="{FF2B5EF4-FFF2-40B4-BE49-F238E27FC236}">
                  <a16:creationId xmlns:a16="http://schemas.microsoft.com/office/drawing/2014/main" id="{DF4620FB-AD68-7058-61CB-43705D6C1094}"/>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 name="任意多边形: 形状 11">
              <a:extLst>
                <a:ext uri="{FF2B5EF4-FFF2-40B4-BE49-F238E27FC236}">
                  <a16:creationId xmlns:a16="http://schemas.microsoft.com/office/drawing/2014/main" id="{8A2235EB-F61C-EB26-34DA-D8DF642A3513}"/>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Method</a:t>
              </a:r>
            </a:p>
          </p:txBody>
        </p:sp>
        <p:sp>
          <p:nvSpPr>
            <p:cNvPr id="13" name="矩形: 圆角 12">
              <a:extLst>
                <a:ext uri="{FF2B5EF4-FFF2-40B4-BE49-F238E27FC236}">
                  <a16:creationId xmlns:a16="http://schemas.microsoft.com/office/drawing/2014/main" id="{CB8F4D8C-0E21-A076-2D84-953934CC32E2}"/>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C5B7D918-946B-7936-656B-19851ED78993}"/>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200" b="1" dirty="0">
                  <a:solidFill>
                    <a:schemeClr val="tx1"/>
                  </a:solidFill>
                  <a:latin typeface="+mj-lt"/>
                </a:rPr>
                <a:t>Timeline</a:t>
              </a:r>
            </a:p>
          </p:txBody>
        </p:sp>
      </p:grpSp>
    </p:spTree>
    <p:extLst>
      <p:ext uri="{BB962C8B-B14F-4D97-AF65-F5344CB8AC3E}">
        <p14:creationId xmlns:p14="http://schemas.microsoft.com/office/powerpoint/2010/main" val="590077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AF14243-6993-6534-85C1-596B98DE0A46}"/>
              </a:ext>
            </a:extLst>
          </p:cNvPr>
          <p:cNvSpPr>
            <a:spLocks noGrp="1"/>
          </p:cNvSpPr>
          <p:nvPr>
            <p:ph type="dt" sz="half" idx="14"/>
          </p:nvPr>
        </p:nvSpPr>
        <p:spPr/>
        <p:txBody>
          <a:bodyPr/>
          <a:lstStyle/>
          <a:p>
            <a:fld id="{8F735F08-DF5D-4CB7-B11C-68F66487EA41}" type="datetime1">
              <a:rPr lang="en-US" altLang="zh-CN" smtClean="0"/>
              <a:t>4/10/2024</a:t>
            </a:fld>
            <a:endParaRPr lang="en-US"/>
          </a:p>
        </p:txBody>
      </p:sp>
      <p:sp>
        <p:nvSpPr>
          <p:cNvPr id="4" name="灯片编号占位符 3">
            <a:extLst>
              <a:ext uri="{FF2B5EF4-FFF2-40B4-BE49-F238E27FC236}">
                <a16:creationId xmlns:a16="http://schemas.microsoft.com/office/drawing/2014/main" id="{9AED8C59-D675-9A02-70D0-50AE740E20CD}"/>
              </a:ext>
            </a:extLst>
          </p:cNvPr>
          <p:cNvSpPr>
            <a:spLocks noGrp="1"/>
          </p:cNvSpPr>
          <p:nvPr>
            <p:ph type="sldNum" sz="quarter" idx="16"/>
          </p:nvPr>
        </p:nvSpPr>
        <p:spPr/>
        <p:txBody>
          <a:bodyPr/>
          <a:lstStyle/>
          <a:p>
            <a:r>
              <a:rPr lang="en-US"/>
              <a:t>Page </a:t>
            </a:r>
            <a:fld id="{9D46F3A4-F478-9440-BC8E-B732027F4C86}" type="slidenum">
              <a:rPr lang="en-US" smtClean="0"/>
              <a:pPr/>
              <a:t>12</a:t>
            </a:fld>
            <a:endParaRPr lang="en-US"/>
          </a:p>
        </p:txBody>
      </p:sp>
      <p:pic>
        <p:nvPicPr>
          <p:cNvPr id="20" name="图片 19" descr="图示&#10;&#10;描述已自动生成">
            <a:extLst>
              <a:ext uri="{FF2B5EF4-FFF2-40B4-BE49-F238E27FC236}">
                <a16:creationId xmlns:a16="http://schemas.microsoft.com/office/drawing/2014/main" id="{2477A531-1194-E527-EE3D-0584E99B36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21" name="矩形 20">
            <a:extLst>
              <a:ext uri="{FF2B5EF4-FFF2-40B4-BE49-F238E27FC236}">
                <a16:creationId xmlns:a16="http://schemas.microsoft.com/office/drawing/2014/main" id="{BB45F9C6-7E3F-15BB-7D78-9F5C6C581544}"/>
              </a:ext>
            </a:extLst>
          </p:cNvPr>
          <p:cNvSpPr/>
          <p:nvPr/>
        </p:nvSpPr>
        <p:spPr>
          <a:xfrm>
            <a:off x="0" y="0"/>
            <a:ext cx="12192000" cy="6858000"/>
          </a:xfrm>
          <a:prstGeom prst="rect">
            <a:avLst/>
          </a:prstGeom>
          <a:solidFill>
            <a:schemeClr val="bg1">
              <a:lumMod val="50000"/>
              <a:alpha val="63000"/>
            </a:scheme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D350427E-0D55-639D-6F8F-B900D1CC6B4D}"/>
              </a:ext>
            </a:extLst>
          </p:cNvPr>
          <p:cNvSpPr txBox="1"/>
          <p:nvPr/>
        </p:nvSpPr>
        <p:spPr>
          <a:xfrm>
            <a:off x="2619375" y="3013500"/>
            <a:ext cx="6953250" cy="830997"/>
          </a:xfrm>
          <a:prstGeom prst="rect">
            <a:avLst/>
          </a:prstGeom>
          <a:solidFill>
            <a:schemeClr val="tx1">
              <a:alpha val="21000"/>
            </a:schemeClr>
          </a:solidFill>
        </p:spPr>
        <p:txBody>
          <a:bodyPr wrap="square" rtlCol="0">
            <a:spAutoFit/>
          </a:bodyPr>
          <a:lstStyle/>
          <a:p>
            <a:r>
              <a:rPr lang="en-US" altLang="zh-CN" sz="4800" dirty="0">
                <a:solidFill>
                  <a:schemeClr val="bg1"/>
                </a:solidFill>
                <a:latin typeface="Bahnschrift Light" panose="020B0502040204020203" pitchFamily="34" charset="0"/>
              </a:rPr>
              <a:t>Thank you very much!</a:t>
            </a:r>
            <a:endParaRPr lang="zh-CN" altLang="en-US" sz="4800"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3495469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73EB8A7F-D481-7EE0-358C-EA293681797E}"/>
              </a:ext>
            </a:extLst>
          </p:cNvPr>
          <p:cNvGrpSpPr/>
          <p:nvPr/>
        </p:nvGrpSpPr>
        <p:grpSpPr>
          <a:xfrm>
            <a:off x="7841414" y="-25926"/>
            <a:ext cx="4329385" cy="534358"/>
            <a:chOff x="7841414" y="-25926"/>
            <a:chExt cx="4329385" cy="534358"/>
          </a:xfrm>
        </p:grpSpPr>
        <p:sp>
          <p:nvSpPr>
            <p:cNvPr id="8" name="矩形: 圆角 7">
              <a:extLst>
                <a:ext uri="{FF2B5EF4-FFF2-40B4-BE49-F238E27FC236}">
                  <a16:creationId xmlns:a16="http://schemas.microsoft.com/office/drawing/2014/main" id="{82E7A85E-B51A-37D1-0304-266304DD5188}"/>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9" name="任意多边形: 形状 8">
              <a:extLst>
                <a:ext uri="{FF2B5EF4-FFF2-40B4-BE49-F238E27FC236}">
                  <a16:creationId xmlns:a16="http://schemas.microsoft.com/office/drawing/2014/main" id="{829108D5-22B6-13A0-1BAF-AFFCDAF3B9EC}"/>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1" name="矩形: 圆角 10">
              <a:extLst>
                <a:ext uri="{FF2B5EF4-FFF2-40B4-BE49-F238E27FC236}">
                  <a16:creationId xmlns:a16="http://schemas.microsoft.com/office/drawing/2014/main" id="{01F18D8A-0009-0EAF-4EC9-37D52464769B}"/>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 name="任意多边形: 形状 11">
              <a:extLst>
                <a:ext uri="{FF2B5EF4-FFF2-40B4-BE49-F238E27FC236}">
                  <a16:creationId xmlns:a16="http://schemas.microsoft.com/office/drawing/2014/main" id="{5DB35487-81C5-03BC-906C-EFF10BE59E4F}"/>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3" name="矩形: 圆角 12">
              <a:extLst>
                <a:ext uri="{FF2B5EF4-FFF2-40B4-BE49-F238E27FC236}">
                  <a16:creationId xmlns:a16="http://schemas.microsoft.com/office/drawing/2014/main" id="{2AF24BAB-3ABF-392B-398F-449F0A3C16C4}"/>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5" name="任意多边形: 形状 14">
              <a:extLst>
                <a:ext uri="{FF2B5EF4-FFF2-40B4-BE49-F238E27FC236}">
                  <a16:creationId xmlns:a16="http://schemas.microsoft.com/office/drawing/2014/main" id="{6B141E3E-53E9-4050-4EE8-9C7BB1040A6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dirty="0">
                  <a:solidFill>
                    <a:schemeClr val="bg1">
                      <a:lumMod val="65000"/>
                    </a:schemeClr>
                  </a:solidFill>
                  <a:latin typeface="+mj-lt"/>
                </a:rPr>
                <a:t>Data</a:t>
              </a:r>
            </a:p>
          </p:txBody>
        </p:sp>
        <p:sp>
          <p:nvSpPr>
            <p:cNvPr id="18" name="矩形: 圆角 17">
              <a:extLst>
                <a:ext uri="{FF2B5EF4-FFF2-40B4-BE49-F238E27FC236}">
                  <a16:creationId xmlns:a16="http://schemas.microsoft.com/office/drawing/2014/main" id="{4FB70EC8-7FAC-8B6D-4392-A3BE8BCAC3A1}"/>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9" name="任意多边形: 形状 18">
              <a:extLst>
                <a:ext uri="{FF2B5EF4-FFF2-40B4-BE49-F238E27FC236}">
                  <a16:creationId xmlns:a16="http://schemas.microsoft.com/office/drawing/2014/main" id="{9C9E0CE8-B6AE-5341-FA13-2CB9201F2610}"/>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21" name="矩形: 圆角 20">
              <a:extLst>
                <a:ext uri="{FF2B5EF4-FFF2-40B4-BE49-F238E27FC236}">
                  <a16:creationId xmlns:a16="http://schemas.microsoft.com/office/drawing/2014/main" id="{D610F30A-01CE-C0B7-4916-4301A9BBFC17}"/>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3" name="任意多边形: 形状 22">
              <a:extLst>
                <a:ext uri="{FF2B5EF4-FFF2-40B4-BE49-F238E27FC236}">
                  <a16:creationId xmlns:a16="http://schemas.microsoft.com/office/drawing/2014/main" id="{14E4FF72-43C8-D98B-E96E-46268EE4A200}"/>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2</a:t>
            </a:fld>
            <a:endParaRPr lang="en-US"/>
          </a:p>
        </p:txBody>
      </p:sp>
      <p:sp>
        <p:nvSpPr>
          <p:cNvPr id="2" name="文本框 1">
            <a:extLst>
              <a:ext uri="{FF2B5EF4-FFF2-40B4-BE49-F238E27FC236}">
                <a16:creationId xmlns:a16="http://schemas.microsoft.com/office/drawing/2014/main" id="{A95023CC-56DF-48AF-1100-0026F6C90A5A}"/>
              </a:ext>
            </a:extLst>
          </p:cNvPr>
          <p:cNvSpPr txBox="1"/>
          <p:nvPr/>
        </p:nvSpPr>
        <p:spPr>
          <a:xfrm>
            <a:off x="1564913" y="2504808"/>
            <a:ext cx="9363238" cy="1384995"/>
          </a:xfrm>
          <a:prstGeom prst="rect">
            <a:avLst/>
          </a:prstGeom>
          <a:noFill/>
        </p:spPr>
        <p:txBody>
          <a:bodyPr wrap="square" rtlCol="0">
            <a:spAutoFit/>
          </a:bodyPr>
          <a:lstStyle/>
          <a:p>
            <a:r>
              <a:rPr lang="en-US" altLang="zh-CN" sz="2800" b="0" i="0" dirty="0">
                <a:solidFill>
                  <a:srgbClr val="0D0D0D"/>
                </a:solidFill>
                <a:effectLst/>
                <a:latin typeface="+mj-lt"/>
              </a:rPr>
              <a:t>When exploring a new city and navigating to a new place, Where do you check the map?</a:t>
            </a:r>
            <a:endParaRPr lang="en-US" altLang="zh-CN" sz="2800" kern="0" dirty="0">
              <a:solidFill>
                <a:srgbClr val="FF0000"/>
              </a:solidFill>
              <a:latin typeface="+mj-lt"/>
            </a:endParaRPr>
          </a:p>
          <a:p>
            <a:endParaRPr lang="zh-CN" altLang="en-US" sz="2800" dirty="0"/>
          </a:p>
        </p:txBody>
      </p:sp>
    </p:spTree>
    <p:extLst>
      <p:ext uri="{BB962C8B-B14F-4D97-AF65-F5344CB8AC3E}">
        <p14:creationId xmlns:p14="http://schemas.microsoft.com/office/powerpoint/2010/main" val="3522740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3</a:t>
            </a:fld>
            <a:endParaRPr lang="en-US"/>
          </a:p>
        </p:txBody>
      </p:sp>
      <p:grpSp>
        <p:nvGrpSpPr>
          <p:cNvPr id="2" name="组合 1">
            <a:extLst>
              <a:ext uri="{FF2B5EF4-FFF2-40B4-BE49-F238E27FC236}">
                <a16:creationId xmlns:a16="http://schemas.microsoft.com/office/drawing/2014/main" id="{418F8E0A-CCE3-0590-EEA9-C7D7E5E04E26}"/>
              </a:ext>
            </a:extLst>
          </p:cNvPr>
          <p:cNvGrpSpPr/>
          <p:nvPr/>
        </p:nvGrpSpPr>
        <p:grpSpPr>
          <a:xfrm>
            <a:off x="7841414" y="-25926"/>
            <a:ext cx="4329385" cy="534358"/>
            <a:chOff x="7841414" y="-25926"/>
            <a:chExt cx="4329385" cy="534358"/>
          </a:xfrm>
        </p:grpSpPr>
        <p:sp>
          <p:nvSpPr>
            <p:cNvPr id="4" name="矩形: 圆角 3">
              <a:extLst>
                <a:ext uri="{FF2B5EF4-FFF2-40B4-BE49-F238E27FC236}">
                  <a16:creationId xmlns:a16="http://schemas.microsoft.com/office/drawing/2014/main" id="{5DB53568-9BD7-1CE9-5744-3A304B195013}"/>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6" name="任意多边形: 形状 5">
              <a:extLst>
                <a:ext uri="{FF2B5EF4-FFF2-40B4-BE49-F238E27FC236}">
                  <a16:creationId xmlns:a16="http://schemas.microsoft.com/office/drawing/2014/main" id="{75276CFB-26DD-AAC3-69A6-C5F2B157C4B8}"/>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7" name="矩形: 圆角 6">
              <a:extLst>
                <a:ext uri="{FF2B5EF4-FFF2-40B4-BE49-F238E27FC236}">
                  <a16:creationId xmlns:a16="http://schemas.microsoft.com/office/drawing/2014/main" id="{02E32649-5ABE-0730-3B1F-43E2B3FCADC5}"/>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8" name="任意多边形: 形状 7">
              <a:extLst>
                <a:ext uri="{FF2B5EF4-FFF2-40B4-BE49-F238E27FC236}">
                  <a16:creationId xmlns:a16="http://schemas.microsoft.com/office/drawing/2014/main" id="{1727096D-6EB1-858A-190D-22890F032F45}"/>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9" name="矩形: 圆角 8">
              <a:extLst>
                <a:ext uri="{FF2B5EF4-FFF2-40B4-BE49-F238E27FC236}">
                  <a16:creationId xmlns:a16="http://schemas.microsoft.com/office/drawing/2014/main" id="{4070B073-9767-4B7A-1E42-59FDB3A9AD47}"/>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33D1DB25-ABF0-71DE-F06D-923756A5580D}"/>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1" name="矩形: 圆角 10">
              <a:extLst>
                <a:ext uri="{FF2B5EF4-FFF2-40B4-BE49-F238E27FC236}">
                  <a16:creationId xmlns:a16="http://schemas.microsoft.com/office/drawing/2014/main" id="{51D76A31-8DB3-9F46-E50B-619DC8E2082C}"/>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 name="任意多边形: 形状 11">
              <a:extLst>
                <a:ext uri="{FF2B5EF4-FFF2-40B4-BE49-F238E27FC236}">
                  <a16:creationId xmlns:a16="http://schemas.microsoft.com/office/drawing/2014/main" id="{6F32B0A7-39D8-54CF-F81C-AADC4FA75CCA}"/>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13" name="矩形: 圆角 12">
              <a:extLst>
                <a:ext uri="{FF2B5EF4-FFF2-40B4-BE49-F238E27FC236}">
                  <a16:creationId xmlns:a16="http://schemas.microsoft.com/office/drawing/2014/main" id="{FCDBC352-2B4E-5668-7D58-C1D954357914}"/>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ECEA50E2-0908-EDC0-198C-A5E876416433}"/>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16" name="文本框 15">
            <a:extLst>
              <a:ext uri="{FF2B5EF4-FFF2-40B4-BE49-F238E27FC236}">
                <a16:creationId xmlns:a16="http://schemas.microsoft.com/office/drawing/2014/main" id="{A49CC75A-4158-1B69-9803-EB9DE8118564}"/>
              </a:ext>
            </a:extLst>
          </p:cNvPr>
          <p:cNvSpPr txBox="1"/>
          <p:nvPr/>
        </p:nvSpPr>
        <p:spPr>
          <a:xfrm>
            <a:off x="1534583" y="1486753"/>
            <a:ext cx="8394700" cy="830997"/>
          </a:xfrm>
          <a:prstGeom prst="rect">
            <a:avLst/>
          </a:prstGeom>
          <a:noFill/>
        </p:spPr>
        <p:txBody>
          <a:bodyPr wrap="square">
            <a:spAutoFit/>
          </a:bodyPr>
          <a:lstStyle/>
          <a:p>
            <a:r>
              <a:rPr lang="en-US" altLang="zh-CN" sz="2400" u="sng" dirty="0">
                <a:solidFill>
                  <a:schemeClr val="bg1">
                    <a:lumMod val="50000"/>
                  </a:schemeClr>
                </a:solidFill>
              </a:rPr>
              <a:t>Related research:  Aim to check the map</a:t>
            </a:r>
          </a:p>
          <a:p>
            <a:endParaRPr lang="en-US" altLang="zh-CN" sz="2400" dirty="0"/>
          </a:p>
        </p:txBody>
      </p:sp>
      <p:sp>
        <p:nvSpPr>
          <p:cNvPr id="18" name="文本框 17">
            <a:extLst>
              <a:ext uri="{FF2B5EF4-FFF2-40B4-BE49-F238E27FC236}">
                <a16:creationId xmlns:a16="http://schemas.microsoft.com/office/drawing/2014/main" id="{2B283A44-9FB0-20BB-BBA6-E7DAE39A1C46}"/>
              </a:ext>
            </a:extLst>
          </p:cNvPr>
          <p:cNvSpPr txBox="1"/>
          <p:nvPr/>
        </p:nvSpPr>
        <p:spPr>
          <a:xfrm>
            <a:off x="1534583" y="1486753"/>
            <a:ext cx="8394700" cy="3785652"/>
          </a:xfrm>
          <a:prstGeom prst="rect">
            <a:avLst/>
          </a:prstGeom>
          <a:noFill/>
        </p:spPr>
        <p:txBody>
          <a:bodyPr wrap="square">
            <a:spAutoFit/>
          </a:bodyPr>
          <a:lstStyle/>
          <a:p>
            <a:endParaRPr lang="en-US" altLang="zh-CN" sz="2400" dirty="0"/>
          </a:p>
          <a:p>
            <a:endParaRPr lang="en-US" altLang="zh-CN" sz="2400" dirty="0"/>
          </a:p>
          <a:p>
            <a:r>
              <a:rPr lang="en-US" altLang="zh-CN" sz="2400" dirty="0"/>
              <a:t>Wayfinding behavioral actions are those linked to</a:t>
            </a:r>
          </a:p>
          <a:p>
            <a:r>
              <a:rPr lang="en-US" altLang="zh-CN" sz="2400" dirty="0"/>
              <a:t> </a:t>
            </a:r>
          </a:p>
          <a:p>
            <a:pPr marL="342900" indent="-342900">
              <a:buFont typeface="Arial" panose="020B0604020202020204" pitchFamily="34" charset="0"/>
              <a:buChar char="•"/>
            </a:pPr>
            <a:r>
              <a:rPr lang="en-US" altLang="zh-CN" sz="2400" b="1" i="1" dirty="0"/>
              <a:t>orientation, </a:t>
            </a:r>
          </a:p>
          <a:p>
            <a:pPr marL="342900" indent="-342900">
              <a:buFont typeface="Arial" panose="020B0604020202020204" pitchFamily="34" charset="0"/>
              <a:buChar char="•"/>
            </a:pPr>
            <a:r>
              <a:rPr lang="en-US" altLang="zh-CN" sz="2400" b="1" i="1" dirty="0"/>
              <a:t>route decision, </a:t>
            </a:r>
          </a:p>
          <a:p>
            <a:pPr marL="342900" indent="-342900">
              <a:buFont typeface="Arial" panose="020B0604020202020204" pitchFamily="34" charset="0"/>
              <a:buChar char="•"/>
            </a:pPr>
            <a:r>
              <a:rPr lang="en-US" altLang="zh-CN" sz="2400" b="1" i="1" dirty="0"/>
              <a:t>route monitoring, </a:t>
            </a:r>
          </a:p>
          <a:p>
            <a:pPr marL="342900" indent="-342900">
              <a:buFont typeface="Arial" panose="020B0604020202020204" pitchFamily="34" charset="0"/>
              <a:buChar char="•"/>
            </a:pPr>
            <a:r>
              <a:rPr lang="en-US" altLang="zh-CN" sz="2400" b="1" i="1" dirty="0"/>
              <a:t>destination recognition</a:t>
            </a:r>
          </a:p>
          <a:p>
            <a:endParaRPr lang="en-US" altLang="zh-CN" sz="2400" i="1" dirty="0"/>
          </a:p>
          <a:p>
            <a:r>
              <a:rPr lang="en-US" altLang="zh-CN" sz="2400" dirty="0"/>
              <a:t>(</a:t>
            </a:r>
            <a:r>
              <a:rPr lang="en-US" altLang="zh-CN" sz="2400" dirty="0" err="1"/>
              <a:t>Carpman</a:t>
            </a:r>
            <a:r>
              <a:rPr lang="en-US" altLang="zh-CN" sz="2400" dirty="0"/>
              <a:t>&amp; Grant, 2002)</a:t>
            </a:r>
            <a:endParaRPr lang="zh-CN" altLang="en-US" sz="2400" dirty="0"/>
          </a:p>
        </p:txBody>
      </p:sp>
    </p:spTree>
    <p:extLst>
      <p:ext uri="{BB962C8B-B14F-4D97-AF65-F5344CB8AC3E}">
        <p14:creationId xmlns:p14="http://schemas.microsoft.com/office/powerpoint/2010/main" val="2431271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4</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1534582" y="1486753"/>
            <a:ext cx="9381067" cy="461665"/>
          </a:xfrm>
          <a:prstGeom prst="rect">
            <a:avLst/>
          </a:prstGeom>
          <a:noFill/>
        </p:spPr>
        <p:txBody>
          <a:bodyPr wrap="square">
            <a:spAutoFit/>
          </a:bodyPr>
          <a:lstStyle/>
          <a:p>
            <a:r>
              <a:rPr lang="en-US" altLang="zh-CN" sz="2400" u="sng" dirty="0">
                <a:solidFill>
                  <a:schemeClr val="bg1">
                    <a:lumMod val="50000"/>
                  </a:schemeClr>
                </a:solidFill>
              </a:rPr>
              <a:t>Related research: Checking the map &amp; Decision making </a:t>
            </a:r>
          </a:p>
        </p:txBody>
      </p:sp>
      <p:sp>
        <p:nvSpPr>
          <p:cNvPr id="35" name="文本框 34">
            <a:extLst>
              <a:ext uri="{FF2B5EF4-FFF2-40B4-BE49-F238E27FC236}">
                <a16:creationId xmlns:a16="http://schemas.microsoft.com/office/drawing/2014/main" id="{45206440-8711-5BFB-82AC-D500B3969EFD}"/>
              </a:ext>
            </a:extLst>
          </p:cNvPr>
          <p:cNvSpPr txBox="1"/>
          <p:nvPr/>
        </p:nvSpPr>
        <p:spPr>
          <a:xfrm>
            <a:off x="1534581" y="1848742"/>
            <a:ext cx="9381067" cy="2308324"/>
          </a:xfrm>
          <a:prstGeom prst="rect">
            <a:avLst/>
          </a:prstGeom>
          <a:noFill/>
        </p:spPr>
        <p:txBody>
          <a:bodyPr wrap="square">
            <a:spAutoFit/>
          </a:bodyPr>
          <a:lstStyle/>
          <a:p>
            <a:endParaRPr lang="en-US" altLang="zh-CN" sz="2400" dirty="0"/>
          </a:p>
          <a:p>
            <a:r>
              <a:rPr lang="en-US" altLang="zh-CN" sz="2400" dirty="0"/>
              <a:t>Pedestrians tend to make decisions </a:t>
            </a:r>
            <a:r>
              <a:rPr lang="en-US" altLang="zh-CN" sz="2400" b="1" dirty="0"/>
              <a:t>before</a:t>
            </a:r>
            <a:r>
              <a:rPr lang="en-US" altLang="zh-CN" sz="2400" dirty="0"/>
              <a:t> reaching intersections.</a:t>
            </a:r>
          </a:p>
          <a:p>
            <a:endParaRPr lang="en-US" altLang="zh-CN" sz="2400" dirty="0"/>
          </a:p>
          <a:p>
            <a:r>
              <a:rPr lang="en-US" altLang="zh-CN" sz="2400" dirty="0"/>
              <a:t>People with </a:t>
            </a:r>
            <a:r>
              <a:rPr lang="en-US" altLang="zh-CN" sz="2400" b="1" dirty="0"/>
              <a:t>higher</a:t>
            </a:r>
            <a:r>
              <a:rPr lang="en-US" altLang="zh-CN" sz="2400" dirty="0"/>
              <a:t> spatial ability, </a:t>
            </a:r>
            <a:r>
              <a:rPr lang="en-US" altLang="zh-CN" sz="2400" b="1" dirty="0"/>
              <a:t>earlier</a:t>
            </a:r>
            <a:r>
              <a:rPr lang="en-US" altLang="zh-CN" sz="2400" dirty="0"/>
              <a:t> to make decisions.</a:t>
            </a:r>
          </a:p>
          <a:p>
            <a:endParaRPr lang="en-US" altLang="zh-CN" sz="2400" i="1" dirty="0"/>
          </a:p>
          <a:p>
            <a:r>
              <a:rPr lang="en-US" altLang="zh-CN" sz="2400" dirty="0"/>
              <a:t>(</a:t>
            </a:r>
            <a:r>
              <a:rPr lang="en-US" altLang="zh-CN" sz="2400" b="0" i="0" dirty="0" err="1">
                <a:solidFill>
                  <a:srgbClr val="222222"/>
                </a:solidFill>
                <a:effectLst/>
                <a:latin typeface="Arial" panose="020B0604020202020204" pitchFamily="34" charset="0"/>
              </a:rPr>
              <a:t>Brunyé</a:t>
            </a:r>
            <a:r>
              <a:rPr lang="en-US" altLang="zh-CN" sz="2400" b="0" i="0" dirty="0">
                <a:solidFill>
                  <a:srgbClr val="222222"/>
                </a:solidFill>
                <a:effectLst/>
                <a:latin typeface="Arial" panose="020B0604020202020204" pitchFamily="34" charset="0"/>
              </a:rPr>
              <a:t>, T. T.</a:t>
            </a:r>
            <a:r>
              <a:rPr lang="en-US" altLang="zh-CN" sz="2400" dirty="0"/>
              <a:t> et al., 2018)</a:t>
            </a:r>
            <a:endParaRPr lang="zh-CN" altLang="en-US" sz="2400" dirty="0"/>
          </a:p>
        </p:txBody>
      </p:sp>
    </p:spTree>
    <p:extLst>
      <p:ext uri="{BB962C8B-B14F-4D97-AF65-F5344CB8AC3E}">
        <p14:creationId xmlns:p14="http://schemas.microsoft.com/office/powerpoint/2010/main" val="426129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5</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bg1">
                    <a:lumMod val="50000"/>
                  </a:schemeClr>
                </a:solidFill>
              </a:rPr>
              <a:t>Related research: Types of Map Use Strategies</a:t>
            </a:r>
            <a:endParaRPr lang="en-US" altLang="zh-CN" sz="2400" i="1" dirty="0"/>
          </a:p>
        </p:txBody>
      </p:sp>
      <p:sp>
        <p:nvSpPr>
          <p:cNvPr id="9" name="文本框 8">
            <a:extLst>
              <a:ext uri="{FF2B5EF4-FFF2-40B4-BE49-F238E27FC236}">
                <a16:creationId xmlns:a16="http://schemas.microsoft.com/office/drawing/2014/main" id="{1A391A8B-B866-9E39-FC50-82F921CA84B1}"/>
              </a:ext>
            </a:extLst>
          </p:cNvPr>
          <p:cNvSpPr txBox="1"/>
          <p:nvPr/>
        </p:nvSpPr>
        <p:spPr>
          <a:xfrm>
            <a:off x="4436756" y="1588850"/>
            <a:ext cx="1392767" cy="646331"/>
          </a:xfrm>
          <a:prstGeom prst="rect">
            <a:avLst/>
          </a:prstGeom>
          <a:noFill/>
        </p:spPr>
        <p:txBody>
          <a:bodyPr wrap="square">
            <a:spAutoFit/>
          </a:bodyPr>
          <a:lstStyle/>
          <a:p>
            <a:r>
              <a:rPr lang="en-US" altLang="zh-CN" sz="1800" dirty="0">
                <a:solidFill>
                  <a:srgbClr val="000000"/>
                </a:solidFill>
                <a:effectLst/>
                <a:latin typeface="LMRoman12-Regular"/>
              </a:rPr>
              <a:t>constant </a:t>
            </a:r>
            <a:endParaRPr lang="en-US" altLang="zh-CN" dirty="0"/>
          </a:p>
          <a:p>
            <a:r>
              <a:rPr lang="en-US" altLang="zh-CN" sz="1800" dirty="0">
                <a:solidFill>
                  <a:srgbClr val="000000"/>
                </a:solidFill>
                <a:effectLst/>
                <a:latin typeface="LMRoman12-Regular"/>
              </a:rPr>
              <a:t>support</a:t>
            </a:r>
            <a:endParaRPr lang="zh-CN" altLang="en-US" dirty="0"/>
          </a:p>
        </p:txBody>
      </p:sp>
      <p:sp>
        <p:nvSpPr>
          <p:cNvPr id="11" name="文本框 10">
            <a:extLst>
              <a:ext uri="{FF2B5EF4-FFF2-40B4-BE49-F238E27FC236}">
                <a16:creationId xmlns:a16="http://schemas.microsoft.com/office/drawing/2014/main" id="{0EE37533-FA94-CFC2-5457-1A542DE3F504}"/>
              </a:ext>
            </a:extLst>
          </p:cNvPr>
          <p:cNvSpPr txBox="1"/>
          <p:nvPr/>
        </p:nvSpPr>
        <p:spPr>
          <a:xfrm>
            <a:off x="9006699" y="1610159"/>
            <a:ext cx="2015067" cy="646331"/>
          </a:xfrm>
          <a:prstGeom prst="rect">
            <a:avLst/>
          </a:prstGeom>
          <a:noFill/>
        </p:spPr>
        <p:txBody>
          <a:bodyPr wrap="square">
            <a:spAutoFit/>
          </a:bodyPr>
          <a:lstStyle/>
          <a:p>
            <a:r>
              <a:rPr lang="en-US" altLang="zh-CN" b="0" i="0" dirty="0">
                <a:solidFill>
                  <a:srgbClr val="0D0D0D"/>
                </a:solidFill>
                <a:effectLst/>
                <a:latin typeface="Söhne"/>
              </a:rPr>
              <a:t>least effort and inattentive</a:t>
            </a:r>
            <a:endParaRPr lang="zh-CN" altLang="en-US" dirty="0"/>
          </a:p>
        </p:txBody>
      </p:sp>
      <p:sp>
        <p:nvSpPr>
          <p:cNvPr id="15" name="文本框 14">
            <a:extLst>
              <a:ext uri="{FF2B5EF4-FFF2-40B4-BE49-F238E27FC236}">
                <a16:creationId xmlns:a16="http://schemas.microsoft.com/office/drawing/2014/main" id="{364591B0-C933-FD8F-136E-7BD38E3D3D9D}"/>
              </a:ext>
            </a:extLst>
          </p:cNvPr>
          <p:cNvSpPr txBox="1"/>
          <p:nvPr/>
        </p:nvSpPr>
        <p:spPr>
          <a:xfrm>
            <a:off x="6465305" y="1588850"/>
            <a:ext cx="1903940" cy="646331"/>
          </a:xfrm>
          <a:prstGeom prst="rect">
            <a:avLst/>
          </a:prstGeom>
          <a:noFill/>
        </p:spPr>
        <p:txBody>
          <a:bodyPr wrap="square">
            <a:spAutoFit/>
          </a:bodyPr>
          <a:lstStyle/>
          <a:p>
            <a:r>
              <a:rPr lang="en-US" altLang="zh-CN" b="0" i="0" dirty="0">
                <a:solidFill>
                  <a:srgbClr val="0D0D0D"/>
                </a:solidFill>
                <a:effectLst/>
                <a:latin typeface="Söhne"/>
              </a:rPr>
              <a:t>independent and attentive</a:t>
            </a:r>
            <a:endParaRPr lang="zh-CN" altLang="en-US" dirty="0"/>
          </a:p>
        </p:txBody>
      </p:sp>
      <p:sp>
        <p:nvSpPr>
          <p:cNvPr id="19" name="文本框 18">
            <a:extLst>
              <a:ext uri="{FF2B5EF4-FFF2-40B4-BE49-F238E27FC236}">
                <a16:creationId xmlns:a16="http://schemas.microsoft.com/office/drawing/2014/main" id="{71C32291-2AAC-CEE9-BFEA-12EC15628194}"/>
              </a:ext>
            </a:extLst>
          </p:cNvPr>
          <p:cNvSpPr txBox="1"/>
          <p:nvPr/>
        </p:nvSpPr>
        <p:spPr>
          <a:xfrm>
            <a:off x="633165" y="1733194"/>
            <a:ext cx="2579935" cy="369332"/>
          </a:xfrm>
          <a:prstGeom prst="rect">
            <a:avLst/>
          </a:prstGeom>
          <a:noFill/>
        </p:spPr>
        <p:txBody>
          <a:bodyPr wrap="square">
            <a:spAutoFit/>
          </a:bodyPr>
          <a:lstStyle/>
          <a:p>
            <a:r>
              <a:rPr lang="en-US" altLang="zh-CN" b="0" i="0" dirty="0">
                <a:solidFill>
                  <a:srgbClr val="0D0D0D"/>
                </a:solidFill>
                <a:effectLst/>
                <a:latin typeface="Söhne"/>
              </a:rPr>
              <a:t>(Webber</a:t>
            </a:r>
            <a:r>
              <a:rPr lang="en-US" altLang="zh-CN" b="0" i="0" dirty="0">
                <a:solidFill>
                  <a:srgbClr val="222222"/>
                </a:solidFill>
                <a:effectLst/>
                <a:latin typeface="Arial" panose="020B0604020202020204" pitchFamily="34" charset="0"/>
              </a:rPr>
              <a:t>.</a:t>
            </a:r>
            <a:r>
              <a:rPr lang="en-US" altLang="zh-CN" dirty="0"/>
              <a:t> et al., 2012)</a:t>
            </a:r>
            <a:endParaRPr lang="zh-CN" altLang="en-US" dirty="0"/>
          </a:p>
        </p:txBody>
      </p:sp>
      <p:pic>
        <p:nvPicPr>
          <p:cNvPr id="21" name="图形 20" descr="拄手杖的人 轮廓">
            <a:extLst>
              <a:ext uri="{FF2B5EF4-FFF2-40B4-BE49-F238E27FC236}">
                <a16:creationId xmlns:a16="http://schemas.microsoft.com/office/drawing/2014/main" id="{345775E7-6645-A127-F4D9-E9E083EA415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81106" y="1610159"/>
            <a:ext cx="646331" cy="646331"/>
          </a:xfrm>
          <a:prstGeom prst="rect">
            <a:avLst/>
          </a:prstGeom>
        </p:spPr>
      </p:pic>
      <p:pic>
        <p:nvPicPr>
          <p:cNvPr id="23" name="图形 22" descr="男人 纯色填充">
            <a:extLst>
              <a:ext uri="{FF2B5EF4-FFF2-40B4-BE49-F238E27FC236}">
                <a16:creationId xmlns:a16="http://schemas.microsoft.com/office/drawing/2014/main" id="{C071A1DF-5EEE-74B3-DF45-18CAE9AA263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827851" y="1656476"/>
            <a:ext cx="573740" cy="573740"/>
          </a:xfrm>
          <a:prstGeom prst="rect">
            <a:avLst/>
          </a:prstGeom>
        </p:spPr>
      </p:pic>
      <p:pic>
        <p:nvPicPr>
          <p:cNvPr id="26" name="图形 25" descr="运行 纯色填充">
            <a:extLst>
              <a:ext uri="{FF2B5EF4-FFF2-40B4-BE49-F238E27FC236}">
                <a16:creationId xmlns:a16="http://schemas.microsoft.com/office/drawing/2014/main" id="{BCA4CBE6-AD9A-467F-6DF2-2AEC00E5A68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01419" y="1610159"/>
            <a:ext cx="647700" cy="647700"/>
          </a:xfrm>
          <a:prstGeom prst="rect">
            <a:avLst/>
          </a:prstGeom>
        </p:spPr>
      </p:pic>
      <p:sp>
        <p:nvSpPr>
          <p:cNvPr id="27" name="文本框 26">
            <a:extLst>
              <a:ext uri="{FF2B5EF4-FFF2-40B4-BE49-F238E27FC236}">
                <a16:creationId xmlns:a16="http://schemas.microsoft.com/office/drawing/2014/main" id="{B40CB658-1D0B-8BE2-DA54-715A2F34AE78}"/>
              </a:ext>
            </a:extLst>
          </p:cNvPr>
          <p:cNvSpPr txBox="1"/>
          <p:nvPr/>
        </p:nvSpPr>
        <p:spPr>
          <a:xfrm>
            <a:off x="633165" y="2488844"/>
            <a:ext cx="9291885" cy="369332"/>
          </a:xfrm>
          <a:prstGeom prst="rect">
            <a:avLst/>
          </a:prstGeom>
          <a:noFill/>
        </p:spPr>
        <p:txBody>
          <a:bodyPr wrap="square">
            <a:spAutoFit/>
          </a:bodyPr>
          <a:lstStyle/>
          <a:p>
            <a:r>
              <a:rPr lang="en-US" altLang="zh-CN" b="0" i="0" dirty="0">
                <a:solidFill>
                  <a:srgbClr val="0D0D0D"/>
                </a:solidFill>
                <a:effectLst/>
                <a:latin typeface="Söhne"/>
              </a:rPr>
              <a:t>(</a:t>
            </a:r>
            <a:r>
              <a:rPr lang="en-US" altLang="zh-CN" dirty="0" err="1"/>
              <a:t>Annina</a:t>
            </a:r>
            <a:r>
              <a:rPr lang="en-US" altLang="zh-CN" b="0" i="0" dirty="0">
                <a:solidFill>
                  <a:srgbClr val="222222"/>
                </a:solidFill>
                <a:effectLst/>
                <a:latin typeface="Arial" panose="020B0604020202020204" pitchFamily="34" charset="0"/>
              </a:rPr>
              <a:t>.</a:t>
            </a:r>
            <a:r>
              <a:rPr lang="en-US" altLang="zh-CN" dirty="0"/>
              <a:t> et al., 2020)   Taking specific map interaction types into consideration.</a:t>
            </a:r>
            <a:endParaRPr lang="zh-CN" altLang="en-US" dirty="0"/>
          </a:p>
        </p:txBody>
      </p:sp>
      <p:pic>
        <p:nvPicPr>
          <p:cNvPr id="28" name="图片 27">
            <a:extLst>
              <a:ext uri="{FF2B5EF4-FFF2-40B4-BE49-F238E27FC236}">
                <a16:creationId xmlns:a16="http://schemas.microsoft.com/office/drawing/2014/main" id="{BFB4B968-AEFA-6390-23EF-CD5B03E6E72E}"/>
              </a:ext>
            </a:extLst>
          </p:cNvPr>
          <p:cNvPicPr>
            <a:picLocks noChangeAspect="1"/>
          </p:cNvPicPr>
          <p:nvPr/>
        </p:nvPicPr>
        <p:blipFill>
          <a:blip r:embed="rId9"/>
          <a:stretch>
            <a:fillRect/>
          </a:stretch>
        </p:blipFill>
        <p:spPr>
          <a:xfrm>
            <a:off x="3363311" y="3086241"/>
            <a:ext cx="2146890" cy="3030537"/>
          </a:xfrm>
          <a:prstGeom prst="rect">
            <a:avLst/>
          </a:prstGeom>
          <a:ln>
            <a:noFill/>
          </a:ln>
          <a:effectLst>
            <a:outerShdw blurRad="292100" dist="139700" dir="2700000" algn="tl" rotWithShape="0">
              <a:srgbClr val="333333">
                <a:alpha val="19000"/>
              </a:srgbClr>
            </a:outerShdw>
          </a:effectLst>
        </p:spPr>
      </p:pic>
      <p:pic>
        <p:nvPicPr>
          <p:cNvPr id="29" name="图片 28">
            <a:extLst>
              <a:ext uri="{FF2B5EF4-FFF2-40B4-BE49-F238E27FC236}">
                <a16:creationId xmlns:a16="http://schemas.microsoft.com/office/drawing/2014/main" id="{1712AC7B-70E2-21E8-8F97-F3B01B6DDA66}"/>
              </a:ext>
            </a:extLst>
          </p:cNvPr>
          <p:cNvPicPr>
            <a:picLocks noChangeAspect="1"/>
          </p:cNvPicPr>
          <p:nvPr/>
        </p:nvPicPr>
        <p:blipFill>
          <a:blip r:embed="rId10"/>
          <a:stretch>
            <a:fillRect/>
          </a:stretch>
        </p:blipFill>
        <p:spPr>
          <a:xfrm>
            <a:off x="6035369" y="3086241"/>
            <a:ext cx="2034196" cy="3030537"/>
          </a:xfrm>
          <a:prstGeom prst="rect">
            <a:avLst/>
          </a:prstGeom>
          <a:ln>
            <a:noFill/>
          </a:ln>
          <a:effectLst>
            <a:outerShdw blurRad="292100" dist="139700" dir="2700000" algn="tl" rotWithShape="0">
              <a:srgbClr val="333333">
                <a:alpha val="19000"/>
              </a:srgbClr>
            </a:outerShdw>
          </a:effectLst>
        </p:spPr>
      </p:pic>
      <p:pic>
        <p:nvPicPr>
          <p:cNvPr id="32" name="图片 31">
            <a:extLst>
              <a:ext uri="{FF2B5EF4-FFF2-40B4-BE49-F238E27FC236}">
                <a16:creationId xmlns:a16="http://schemas.microsoft.com/office/drawing/2014/main" id="{A1BE51E0-F7EB-F1DE-A1B1-5C3E42A6361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625269" y="3086241"/>
            <a:ext cx="2056012" cy="3030537"/>
          </a:xfrm>
          <a:prstGeom prst="rect">
            <a:avLst/>
          </a:prstGeom>
          <a:ln>
            <a:noFill/>
          </a:ln>
          <a:effectLst>
            <a:outerShdw blurRad="292100" dist="139700" dir="2700000" algn="tl" rotWithShape="0">
              <a:srgbClr val="333333">
                <a:alpha val="19000"/>
              </a:srgbClr>
            </a:outerShdw>
          </a:effectLst>
        </p:spPr>
      </p:pic>
      <p:pic>
        <p:nvPicPr>
          <p:cNvPr id="36" name="图片 35" descr="徽标&#10;&#10;低可信度描述已自动生成">
            <a:extLst>
              <a:ext uri="{FF2B5EF4-FFF2-40B4-BE49-F238E27FC236}">
                <a16:creationId xmlns:a16="http://schemas.microsoft.com/office/drawing/2014/main" id="{27879020-D1E4-91D4-7E5F-6B13DBEFC87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22686" y="3086242"/>
            <a:ext cx="2038507" cy="643048"/>
          </a:xfrm>
          <a:prstGeom prst="rect">
            <a:avLst/>
          </a:prstGeom>
          <a:ln>
            <a:noFill/>
          </a:ln>
          <a:effectLst>
            <a:outerShdw blurRad="292100" dist="139700" dir="2700000" algn="tl" rotWithShape="0">
              <a:srgbClr val="333333">
                <a:alpha val="19000"/>
              </a:srgbClr>
            </a:outerShdw>
          </a:effectLst>
        </p:spPr>
      </p:pic>
    </p:spTree>
    <p:extLst>
      <p:ext uri="{BB962C8B-B14F-4D97-AF65-F5344CB8AC3E}">
        <p14:creationId xmlns:p14="http://schemas.microsoft.com/office/powerpoint/2010/main" val="1744598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par>
                                <p:cTn id="20" presetID="10" presetClass="entr" presetSubtype="0" fill="hold"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500"/>
                                        <p:tgtEl>
                                          <p:spTgt spid="29"/>
                                        </p:tgtEl>
                                      </p:cBhvr>
                                    </p:animEffect>
                                  </p:childTnLst>
                                </p:cTn>
                              </p:par>
                              <p:par>
                                <p:cTn id="37" presetID="10"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500"/>
                                        <p:tgtEl>
                                          <p:spTgt spid="32"/>
                                        </p:tgtEl>
                                      </p:cBhvr>
                                    </p:animEffect>
                                  </p:childTnLst>
                                </p:cTn>
                              </p:par>
                              <p:par>
                                <p:cTn id="40" presetID="10" presetClass="entr" presetSubtype="0" fill="hold" nodeType="with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fade">
                                      <p:cBhvr>
                                        <p:cTn id="4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5" grpId="0"/>
      <p:bldP spid="19"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6</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marL="0" lvl="0" indent="0" algn="ctr" defTabSz="466725">
                <a:lnSpc>
                  <a:spcPct val="90000"/>
                </a:lnSpc>
                <a:spcBef>
                  <a:spcPct val="0"/>
                </a:spcBef>
                <a:spcAft>
                  <a:spcPct val="35000"/>
                </a:spcAft>
                <a:buNone/>
              </a:pPr>
              <a:r>
                <a:rPr lang="en-US" sz="1400" b="1" kern="1200" dirty="0">
                  <a:solidFill>
                    <a:srgbClr val="000000">
                      <a:hueOff val="0"/>
                      <a:satOff val="0"/>
                      <a:lumOff val="0"/>
                      <a:alphaOff val="0"/>
                    </a:srgbClr>
                  </a:solidFill>
                  <a:latin typeface="+mj-lt"/>
                  <a:ea typeface="+mn-ea"/>
                  <a:cs typeface="+mn-cs"/>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000" b="1" dirty="0">
                  <a:solidFill>
                    <a:schemeClr val="bg1">
                      <a:lumMod val="75000"/>
                    </a:schemeClr>
                  </a:solidFill>
                  <a:latin typeface="+mj-lt"/>
                </a:rPr>
                <a:t>RQ</a:t>
              </a: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Research Gap:</a:t>
            </a:r>
            <a:endParaRPr lang="en-US" altLang="zh-CN" sz="2400" i="1" dirty="0">
              <a:solidFill>
                <a:schemeClr val="accent1">
                  <a:lumMod val="75000"/>
                </a:schemeClr>
              </a:solidFill>
            </a:endParaRPr>
          </a:p>
        </p:txBody>
      </p:sp>
      <p:sp>
        <p:nvSpPr>
          <p:cNvPr id="2" name="文本框 1">
            <a:extLst>
              <a:ext uri="{FF2B5EF4-FFF2-40B4-BE49-F238E27FC236}">
                <a16:creationId xmlns:a16="http://schemas.microsoft.com/office/drawing/2014/main" id="{5050C461-0461-A5B1-7295-2CD9CDA342AC}"/>
              </a:ext>
            </a:extLst>
          </p:cNvPr>
          <p:cNvSpPr txBox="1"/>
          <p:nvPr/>
        </p:nvSpPr>
        <p:spPr>
          <a:xfrm>
            <a:off x="633165" y="1816534"/>
            <a:ext cx="10647610" cy="1200329"/>
          </a:xfrm>
          <a:prstGeom prst="rect">
            <a:avLst/>
          </a:prstGeom>
          <a:noFill/>
        </p:spPr>
        <p:txBody>
          <a:bodyPr wrap="square" rtlCol="0">
            <a:spAutoFit/>
          </a:bodyPr>
          <a:lstStyle/>
          <a:p>
            <a:r>
              <a:rPr lang="en-US" altLang="zh-CN" b="1" dirty="0"/>
              <a:t>Limited route variability:</a:t>
            </a:r>
          </a:p>
          <a:p>
            <a:endParaRPr lang="en-US" altLang="zh-CN" dirty="0"/>
          </a:p>
          <a:p>
            <a:r>
              <a:rPr lang="en-US" altLang="zh-CN" b="0" i="0" dirty="0">
                <a:solidFill>
                  <a:srgbClr val="0D0D0D"/>
                </a:solidFill>
                <a:effectLst/>
                <a:latin typeface="Söhne"/>
              </a:rPr>
              <a:t>when pedestrians' routes change (e.g., in terms of length, number of turns, whether shortcuts are used, etc.), how do patterns of map checking change?</a:t>
            </a:r>
          </a:p>
        </p:txBody>
      </p:sp>
      <p:sp>
        <p:nvSpPr>
          <p:cNvPr id="7" name="文本框 6">
            <a:extLst>
              <a:ext uri="{FF2B5EF4-FFF2-40B4-BE49-F238E27FC236}">
                <a16:creationId xmlns:a16="http://schemas.microsoft.com/office/drawing/2014/main" id="{88D474F2-C4AC-7982-7576-8787F3DED09F}"/>
              </a:ext>
            </a:extLst>
          </p:cNvPr>
          <p:cNvSpPr txBox="1"/>
          <p:nvPr/>
        </p:nvSpPr>
        <p:spPr>
          <a:xfrm>
            <a:off x="633165" y="3264334"/>
            <a:ext cx="10647610" cy="923330"/>
          </a:xfrm>
          <a:prstGeom prst="rect">
            <a:avLst/>
          </a:prstGeom>
          <a:noFill/>
        </p:spPr>
        <p:txBody>
          <a:bodyPr wrap="square" rtlCol="0">
            <a:spAutoFit/>
          </a:bodyPr>
          <a:lstStyle/>
          <a:p>
            <a:r>
              <a:rPr lang="en-US" altLang="zh-CN" b="1" dirty="0"/>
              <a:t>Less consideration of context influences:</a:t>
            </a:r>
          </a:p>
          <a:p>
            <a:endParaRPr lang="en-US" altLang="zh-CN" b="1" dirty="0"/>
          </a:p>
          <a:p>
            <a:r>
              <a:rPr lang="en-US" altLang="zh-CN" dirty="0">
                <a:solidFill>
                  <a:srgbClr val="0D0D0D"/>
                </a:solidFill>
                <a:latin typeface="Söhne"/>
              </a:rPr>
              <a:t>How do environmental changes such as traffic density affect people's patterns of map-checking?</a:t>
            </a:r>
            <a:endParaRPr lang="zh-CN" altLang="en-US" dirty="0">
              <a:solidFill>
                <a:srgbClr val="0D0D0D"/>
              </a:solidFill>
              <a:latin typeface="Söhne"/>
            </a:endParaRPr>
          </a:p>
        </p:txBody>
      </p:sp>
    </p:spTree>
    <p:extLst>
      <p:ext uri="{BB962C8B-B14F-4D97-AF65-F5344CB8AC3E}">
        <p14:creationId xmlns:p14="http://schemas.microsoft.com/office/powerpoint/2010/main" val="373906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7</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altLang="zh-CN" sz="1400" b="1" dirty="0">
                  <a:solidFill>
                    <a:schemeClr val="tx1"/>
                  </a:solidFill>
                  <a:latin typeface="+mj-lt"/>
                </a:rPr>
                <a:t>RQ</a:t>
              </a:r>
              <a:endParaRPr lang="en-US" sz="1400" b="1" dirty="0">
                <a:solidFill>
                  <a:schemeClr val="tx1"/>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5">
                    <a:lumMod val="75000"/>
                  </a:schemeClr>
                </a:solidFill>
              </a:rPr>
              <a:t>Research Question:</a:t>
            </a:r>
            <a:endParaRPr lang="en-US" altLang="zh-CN" sz="2400" i="1" dirty="0">
              <a:solidFill>
                <a:schemeClr val="accent5">
                  <a:lumMod val="75000"/>
                </a:schemeClr>
              </a:solidFill>
            </a:endParaRPr>
          </a:p>
        </p:txBody>
      </p:sp>
      <p:sp>
        <p:nvSpPr>
          <p:cNvPr id="2" name="文本框 1">
            <a:extLst>
              <a:ext uri="{FF2B5EF4-FFF2-40B4-BE49-F238E27FC236}">
                <a16:creationId xmlns:a16="http://schemas.microsoft.com/office/drawing/2014/main" id="{5050C461-0461-A5B1-7295-2CD9CDA342AC}"/>
              </a:ext>
            </a:extLst>
          </p:cNvPr>
          <p:cNvSpPr txBox="1"/>
          <p:nvPr/>
        </p:nvSpPr>
        <p:spPr>
          <a:xfrm>
            <a:off x="633165" y="1816534"/>
            <a:ext cx="10647610" cy="923330"/>
          </a:xfrm>
          <a:prstGeom prst="rect">
            <a:avLst/>
          </a:prstGeom>
          <a:noFill/>
        </p:spPr>
        <p:txBody>
          <a:bodyPr wrap="square" rtlCol="0">
            <a:spAutoFit/>
          </a:bodyPr>
          <a:lstStyle/>
          <a:p>
            <a:r>
              <a:rPr lang="en-US" altLang="zh-CN" b="1" dirty="0"/>
              <a:t>What are the trajectory factors that influence when and where pedestrians check the mobile map during walking navigation?</a:t>
            </a:r>
          </a:p>
          <a:p>
            <a:endParaRPr lang="en-US" altLang="zh-CN" dirty="0"/>
          </a:p>
        </p:txBody>
      </p:sp>
      <p:sp>
        <p:nvSpPr>
          <p:cNvPr id="25" name="文本框 24">
            <a:extLst>
              <a:ext uri="{FF2B5EF4-FFF2-40B4-BE49-F238E27FC236}">
                <a16:creationId xmlns:a16="http://schemas.microsoft.com/office/drawing/2014/main" id="{C9737F0D-F32F-864E-E6F1-DAF2161064A5}"/>
              </a:ext>
            </a:extLst>
          </p:cNvPr>
          <p:cNvSpPr txBox="1"/>
          <p:nvPr/>
        </p:nvSpPr>
        <p:spPr>
          <a:xfrm>
            <a:off x="633165" y="2878481"/>
            <a:ext cx="10647610" cy="923330"/>
          </a:xfrm>
          <a:prstGeom prst="rect">
            <a:avLst/>
          </a:prstGeom>
          <a:noFill/>
        </p:spPr>
        <p:txBody>
          <a:bodyPr wrap="square" rtlCol="0">
            <a:spAutoFit/>
          </a:bodyPr>
          <a:lstStyle/>
          <a:p>
            <a:r>
              <a:rPr lang="en-US" altLang="zh-CN" b="1" dirty="0"/>
              <a:t>What are the differences in map-checking behavior between high and low traffic density environments?</a:t>
            </a:r>
          </a:p>
          <a:p>
            <a:endParaRPr lang="en-US" altLang="zh-CN" b="1" dirty="0"/>
          </a:p>
        </p:txBody>
      </p:sp>
    </p:spTree>
    <p:extLst>
      <p:ext uri="{BB962C8B-B14F-4D97-AF65-F5344CB8AC3E}">
        <p14:creationId xmlns:p14="http://schemas.microsoft.com/office/powerpoint/2010/main" val="3162862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Video_light">
            <a:hlinkClick r:id="" action="ppaction://media"/>
            <a:extLst>
              <a:ext uri="{FF2B5EF4-FFF2-40B4-BE49-F238E27FC236}">
                <a16:creationId xmlns:a16="http://schemas.microsoft.com/office/drawing/2014/main" id="{8329694D-9246-F277-14E9-B446913254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779958" y="1747169"/>
            <a:ext cx="6146031" cy="3462553"/>
          </a:xfrm>
          <a:prstGeom prst="rect">
            <a:avLst/>
          </a:prstGeom>
        </p:spPr>
      </p:pic>
      <p:pic>
        <p:nvPicPr>
          <p:cNvPr id="9" name="Video_heavy">
            <a:hlinkClick r:id="" action="ppaction://media"/>
            <a:extLst>
              <a:ext uri="{FF2B5EF4-FFF2-40B4-BE49-F238E27FC236}">
                <a16:creationId xmlns:a16="http://schemas.microsoft.com/office/drawing/2014/main" id="{6F82B7E5-A7B2-46A0-3FB0-3CE4E94C6DE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79959" y="1747170"/>
            <a:ext cx="6146030" cy="3462552"/>
          </a:xfrm>
          <a:prstGeom prst="rect">
            <a:avLst/>
          </a:prstGeom>
        </p:spPr>
      </p:pic>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8</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400" b="1" kern="1200" dirty="0">
                  <a:solidFill>
                    <a:schemeClr val="tx1"/>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Data Resource: VR Experiment in CAVE (09.2023 – 10.2023) </a:t>
            </a:r>
            <a:endParaRPr lang="en-US" altLang="zh-CN" sz="2400" i="1" dirty="0">
              <a:solidFill>
                <a:schemeClr val="accent1">
                  <a:lumMod val="75000"/>
                </a:schemeClr>
              </a:solidFill>
            </a:endParaRPr>
          </a:p>
        </p:txBody>
      </p:sp>
      <p:sp>
        <p:nvSpPr>
          <p:cNvPr id="7" name="文本框 6">
            <a:extLst>
              <a:ext uri="{FF2B5EF4-FFF2-40B4-BE49-F238E27FC236}">
                <a16:creationId xmlns:a16="http://schemas.microsoft.com/office/drawing/2014/main" id="{682F6562-6AD1-E08B-C3B2-09E8A3073328}"/>
              </a:ext>
            </a:extLst>
          </p:cNvPr>
          <p:cNvSpPr txBox="1"/>
          <p:nvPr/>
        </p:nvSpPr>
        <p:spPr>
          <a:xfrm>
            <a:off x="762000" y="1733550"/>
            <a:ext cx="5861050" cy="17030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b="1" dirty="0"/>
              <a:t>Type: </a:t>
            </a:r>
            <a:r>
              <a:rPr lang="en-US" altLang="zh-CN" dirty="0"/>
              <a:t>Mobile map assisted wayfinding task</a:t>
            </a:r>
          </a:p>
          <a:p>
            <a:pPr marL="285750" indent="-285750">
              <a:lnSpc>
                <a:spcPct val="150000"/>
              </a:lnSpc>
              <a:buFont typeface="Arial" panose="020B0604020202020204" pitchFamily="34" charset="0"/>
              <a:buChar char="•"/>
            </a:pPr>
            <a:r>
              <a:rPr lang="en-US" altLang="zh-CN" b="1" dirty="0"/>
              <a:t>Total participants: </a:t>
            </a:r>
            <a:r>
              <a:rPr lang="en-US" altLang="zh-CN" dirty="0"/>
              <a:t>54 </a:t>
            </a:r>
          </a:p>
          <a:p>
            <a:pPr marL="285750" indent="-285750">
              <a:lnSpc>
                <a:spcPct val="150000"/>
              </a:lnSpc>
              <a:buFont typeface="Arial" panose="020B0604020202020204" pitchFamily="34" charset="0"/>
              <a:buChar char="•"/>
            </a:pPr>
            <a:r>
              <a:rPr lang="en-US" altLang="zh-CN" b="1" dirty="0"/>
              <a:t>Context factor: </a:t>
            </a:r>
            <a:r>
              <a:rPr lang="en-US" altLang="zh-CN" dirty="0"/>
              <a:t>Traffic density (heavy/low)</a:t>
            </a:r>
          </a:p>
          <a:p>
            <a:pPr marL="285750" indent="-285750">
              <a:lnSpc>
                <a:spcPct val="150000"/>
              </a:lnSpc>
              <a:buFont typeface="Arial" panose="020B0604020202020204" pitchFamily="34" charset="0"/>
              <a:buChar char="•"/>
            </a:pPr>
            <a:r>
              <a:rPr lang="en-US" altLang="zh-CN" b="1" dirty="0"/>
              <a:t>Number of tasks: </a:t>
            </a:r>
            <a:r>
              <a:rPr lang="en-US" altLang="zh-CN" dirty="0"/>
              <a:t>863</a:t>
            </a:r>
            <a:endParaRPr lang="zh-CN" altLang="en-US" dirty="0"/>
          </a:p>
        </p:txBody>
      </p:sp>
    </p:spTree>
    <p:extLst>
      <p:ext uri="{BB962C8B-B14F-4D97-AF65-F5344CB8AC3E}">
        <p14:creationId xmlns:p14="http://schemas.microsoft.com/office/powerpoint/2010/main" val="138803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8"/>
                </p:tgtEl>
              </p:cMediaNode>
            </p:video>
            <p:video>
              <p:cMediaNode vol="80000">
                <p:cTn id="18" fill="hold" display="0">
                  <p:stCondLst>
                    <p:cond delay="indefinite"/>
                  </p:stCondLst>
                </p:cTn>
                <p:tgtEl>
                  <p:spTgt spid="9"/>
                </p:tgtEl>
              </p:cMediaNode>
            </p:video>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610CB7F6-D465-2737-03A5-52D69BE8AB59}"/>
              </a:ext>
            </a:extLst>
          </p:cNvPr>
          <p:cNvSpPr>
            <a:spLocks noGrp="1"/>
          </p:cNvSpPr>
          <p:nvPr>
            <p:ph type="dt" sz="half" idx="2"/>
          </p:nvPr>
        </p:nvSpPr>
        <p:spPr/>
        <p:txBody>
          <a:bodyPr/>
          <a:lstStyle/>
          <a:p>
            <a:fld id="{CCB3C556-4697-47B6-8158-FA07BEC36220}" type="datetime1">
              <a:rPr lang="en-US" altLang="zh-CN" smtClean="0"/>
              <a:t>4/10/2024</a:t>
            </a:fld>
            <a:endParaRPr lang="en-US"/>
          </a:p>
        </p:txBody>
      </p:sp>
      <p:sp>
        <p:nvSpPr>
          <p:cNvPr id="5" name="灯片编号占位符 4">
            <a:extLst>
              <a:ext uri="{FF2B5EF4-FFF2-40B4-BE49-F238E27FC236}">
                <a16:creationId xmlns:a16="http://schemas.microsoft.com/office/drawing/2014/main" id="{76D320B5-AFC8-70C5-FC02-C52B83A6697D}"/>
              </a:ext>
            </a:extLst>
          </p:cNvPr>
          <p:cNvSpPr>
            <a:spLocks noGrp="1"/>
          </p:cNvSpPr>
          <p:nvPr>
            <p:ph type="sldNum" sz="quarter" idx="4"/>
          </p:nvPr>
        </p:nvSpPr>
        <p:spPr/>
        <p:txBody>
          <a:bodyPr/>
          <a:lstStyle/>
          <a:p>
            <a:r>
              <a:rPr lang="en-US"/>
              <a:t>Page </a:t>
            </a:r>
            <a:fld id="{9D46F3A4-F478-9440-BC8E-B732027F4C86}" type="slidenum">
              <a:rPr lang="en-US" smtClean="0"/>
              <a:pPr/>
              <a:t>9</a:t>
            </a:fld>
            <a:endParaRPr lang="en-US"/>
          </a:p>
        </p:txBody>
      </p:sp>
      <p:grpSp>
        <p:nvGrpSpPr>
          <p:cNvPr id="4" name="组合 3">
            <a:extLst>
              <a:ext uri="{FF2B5EF4-FFF2-40B4-BE49-F238E27FC236}">
                <a16:creationId xmlns:a16="http://schemas.microsoft.com/office/drawing/2014/main" id="{5045AED4-88EB-B482-1108-01803CB93CD8}"/>
              </a:ext>
            </a:extLst>
          </p:cNvPr>
          <p:cNvGrpSpPr/>
          <p:nvPr/>
        </p:nvGrpSpPr>
        <p:grpSpPr>
          <a:xfrm>
            <a:off x="7841414" y="-25926"/>
            <a:ext cx="4329385" cy="534358"/>
            <a:chOff x="7841414" y="-25926"/>
            <a:chExt cx="4329385" cy="534358"/>
          </a:xfrm>
        </p:grpSpPr>
        <p:sp>
          <p:nvSpPr>
            <p:cNvPr id="6" name="矩形: 圆角 5">
              <a:extLst>
                <a:ext uri="{FF2B5EF4-FFF2-40B4-BE49-F238E27FC236}">
                  <a16:creationId xmlns:a16="http://schemas.microsoft.com/office/drawing/2014/main" id="{57E555F4-EB9B-4E02-9F20-9A3B834466F6}"/>
                </a:ext>
              </a:extLst>
            </p:cNvPr>
            <p:cNvSpPr/>
            <p:nvPr/>
          </p:nvSpPr>
          <p:spPr>
            <a:xfrm>
              <a:off x="7841414"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 name="任意多边形: 形状 9">
              <a:extLst>
                <a:ext uri="{FF2B5EF4-FFF2-40B4-BE49-F238E27FC236}">
                  <a16:creationId xmlns:a16="http://schemas.microsoft.com/office/drawing/2014/main" id="{B458686B-0C01-F4AE-FBCF-9D2E8DEC95AA}"/>
                </a:ext>
              </a:extLst>
            </p:cNvPr>
            <p:cNvSpPr/>
            <p:nvPr/>
          </p:nvSpPr>
          <p:spPr>
            <a:xfrm>
              <a:off x="7921587"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5330" tIns="55330" rIns="55330" bIns="55330" numCol="1" spcCol="1270" anchor="ctr" anchorCtr="0">
              <a:noAutofit/>
            </a:bodyPr>
            <a:lstStyle/>
            <a:p>
              <a:pPr algn="ctr" defTabSz="444500">
                <a:lnSpc>
                  <a:spcPct val="90000"/>
                </a:lnSpc>
                <a:spcBef>
                  <a:spcPct val="0"/>
                </a:spcBef>
                <a:spcAft>
                  <a:spcPct val="35000"/>
                </a:spcAft>
              </a:pPr>
              <a:r>
                <a:rPr lang="en-US" sz="1000" dirty="0">
                  <a:solidFill>
                    <a:schemeClr val="bg1">
                      <a:lumMod val="65000"/>
                    </a:schemeClr>
                  </a:solidFill>
                  <a:latin typeface="+mj-lt"/>
                </a:rPr>
                <a:t>Intro</a:t>
              </a:r>
            </a:p>
          </p:txBody>
        </p:sp>
        <p:sp>
          <p:nvSpPr>
            <p:cNvPr id="12" name="矩形: 圆角 11">
              <a:extLst>
                <a:ext uri="{FF2B5EF4-FFF2-40B4-BE49-F238E27FC236}">
                  <a16:creationId xmlns:a16="http://schemas.microsoft.com/office/drawing/2014/main" id="{A2414C2B-4F1A-B216-9A3E-2B345061A9C3}"/>
                </a:ext>
              </a:extLst>
            </p:cNvPr>
            <p:cNvSpPr/>
            <p:nvPr/>
          </p:nvSpPr>
          <p:spPr>
            <a:xfrm>
              <a:off x="8723325"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 name="任意多边形: 形状 13">
              <a:extLst>
                <a:ext uri="{FF2B5EF4-FFF2-40B4-BE49-F238E27FC236}">
                  <a16:creationId xmlns:a16="http://schemas.microsoft.com/office/drawing/2014/main" id="{9BAF3D7D-9C82-C014-F4FD-10CDCCC45398}"/>
                </a:ext>
              </a:extLst>
            </p:cNvPr>
            <p:cNvSpPr/>
            <p:nvPr/>
          </p:nvSpPr>
          <p:spPr>
            <a:xfrm>
              <a:off x="8803499"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algn="ctr" defTabSz="444500">
                <a:lnSpc>
                  <a:spcPct val="90000"/>
                </a:lnSpc>
                <a:spcBef>
                  <a:spcPct val="0"/>
                </a:spcBef>
                <a:spcAft>
                  <a:spcPct val="35000"/>
                </a:spcAft>
              </a:pPr>
              <a:r>
                <a:rPr lang="en-US" altLang="zh-CN" sz="1000" dirty="0">
                  <a:solidFill>
                    <a:schemeClr val="bg1">
                      <a:lumMod val="65000"/>
                    </a:schemeClr>
                  </a:solidFill>
                  <a:latin typeface="+mj-lt"/>
                </a:rPr>
                <a:t>RQ</a:t>
              </a:r>
              <a:endParaRPr lang="en-US" sz="1000" dirty="0">
                <a:solidFill>
                  <a:schemeClr val="bg1">
                    <a:lumMod val="65000"/>
                  </a:schemeClr>
                </a:solidFill>
                <a:latin typeface="+mj-lt"/>
              </a:endParaRPr>
            </a:p>
          </p:txBody>
        </p:sp>
        <p:sp>
          <p:nvSpPr>
            <p:cNvPr id="16" name="矩形: 圆角 15">
              <a:extLst>
                <a:ext uri="{FF2B5EF4-FFF2-40B4-BE49-F238E27FC236}">
                  <a16:creationId xmlns:a16="http://schemas.microsoft.com/office/drawing/2014/main" id="{1234C9E3-0A6B-5814-0738-9122CDBFDC58}"/>
                </a:ext>
              </a:extLst>
            </p:cNvPr>
            <p:cNvSpPr/>
            <p:nvPr/>
          </p:nvSpPr>
          <p:spPr>
            <a:xfrm>
              <a:off x="9605237"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7" name="任意多边形: 形状 16">
              <a:extLst>
                <a:ext uri="{FF2B5EF4-FFF2-40B4-BE49-F238E27FC236}">
                  <a16:creationId xmlns:a16="http://schemas.microsoft.com/office/drawing/2014/main" id="{D294E47C-6874-D7CF-5D93-F58FD5CC3642}"/>
                </a:ext>
              </a:extLst>
            </p:cNvPr>
            <p:cNvSpPr/>
            <p:nvPr/>
          </p:nvSpPr>
          <p:spPr>
            <a:xfrm>
              <a:off x="9685411"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400" b="1" kern="1200" dirty="0">
                  <a:solidFill>
                    <a:schemeClr val="tx1"/>
                  </a:solidFill>
                  <a:latin typeface="+mj-lt"/>
                  <a:ea typeface="+mn-ea"/>
                  <a:cs typeface="+mn-cs"/>
                </a:rPr>
                <a:t>Data</a:t>
              </a:r>
            </a:p>
          </p:txBody>
        </p:sp>
        <p:sp>
          <p:nvSpPr>
            <p:cNvPr id="18" name="矩形: 圆角 17">
              <a:extLst>
                <a:ext uri="{FF2B5EF4-FFF2-40B4-BE49-F238E27FC236}">
                  <a16:creationId xmlns:a16="http://schemas.microsoft.com/office/drawing/2014/main" id="{7BE593DB-2168-61BA-144D-7780C00BB5A6}"/>
                </a:ext>
              </a:extLst>
            </p:cNvPr>
            <p:cNvSpPr/>
            <p:nvPr/>
          </p:nvSpPr>
          <p:spPr>
            <a:xfrm>
              <a:off x="10487149"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24" name="任意多边形: 形状 23">
              <a:extLst>
                <a:ext uri="{FF2B5EF4-FFF2-40B4-BE49-F238E27FC236}">
                  <a16:creationId xmlns:a16="http://schemas.microsoft.com/office/drawing/2014/main" id="{469AF823-135A-0264-5648-D28AA960739C}"/>
                </a:ext>
              </a:extLst>
            </p:cNvPr>
            <p:cNvSpPr/>
            <p:nvPr/>
          </p:nvSpPr>
          <p:spPr>
            <a:xfrm>
              <a:off x="10567323"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Method</a:t>
              </a:r>
            </a:p>
          </p:txBody>
        </p:sp>
        <p:sp>
          <p:nvSpPr>
            <p:cNvPr id="31" name="矩形: 圆角 30">
              <a:extLst>
                <a:ext uri="{FF2B5EF4-FFF2-40B4-BE49-F238E27FC236}">
                  <a16:creationId xmlns:a16="http://schemas.microsoft.com/office/drawing/2014/main" id="{56FE0599-9DB7-F91C-9F86-A70C2FAD6AA6}"/>
                </a:ext>
              </a:extLst>
            </p:cNvPr>
            <p:cNvSpPr/>
            <p:nvPr/>
          </p:nvSpPr>
          <p:spPr>
            <a:xfrm>
              <a:off x="11369061" y="-25926"/>
              <a:ext cx="721564" cy="458193"/>
            </a:xfrm>
            <a:prstGeom prst="roundRect">
              <a:avLst>
                <a:gd name="adj" fmla="val 10000"/>
              </a:avLst>
            </a:prstGeom>
            <a:solidFill>
              <a:schemeClr val="bg1">
                <a:lumMod val="75000"/>
              </a:schemeClr>
            </a:solidFill>
            <a:ln w="12700" cap="flat" cmpd="sng" algn="ctr">
              <a:solidFill>
                <a:srgbClr val="FFFFFF">
                  <a:hueOff val="0"/>
                  <a:satOff val="0"/>
                  <a:lumOff val="0"/>
                  <a:alphaOff val="0"/>
                </a:srgb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33" name="任意多边形: 形状 32">
              <a:extLst>
                <a:ext uri="{FF2B5EF4-FFF2-40B4-BE49-F238E27FC236}">
                  <a16:creationId xmlns:a16="http://schemas.microsoft.com/office/drawing/2014/main" id="{8D703AEB-1DA5-EAAD-DE69-03C9FCC4C23F}"/>
                </a:ext>
              </a:extLst>
            </p:cNvPr>
            <p:cNvSpPr/>
            <p:nvPr/>
          </p:nvSpPr>
          <p:spPr>
            <a:xfrm>
              <a:off x="11449235" y="50239"/>
              <a:ext cx="721564" cy="458193"/>
            </a:xfrm>
            <a:custGeom>
              <a:avLst/>
              <a:gdLst>
                <a:gd name="connsiteX0" fmla="*/ 0 w 721564"/>
                <a:gd name="connsiteY0" fmla="*/ 45819 h 458193"/>
                <a:gd name="connsiteX1" fmla="*/ 45819 w 721564"/>
                <a:gd name="connsiteY1" fmla="*/ 0 h 458193"/>
                <a:gd name="connsiteX2" fmla="*/ 675745 w 721564"/>
                <a:gd name="connsiteY2" fmla="*/ 0 h 458193"/>
                <a:gd name="connsiteX3" fmla="*/ 721564 w 721564"/>
                <a:gd name="connsiteY3" fmla="*/ 45819 h 458193"/>
                <a:gd name="connsiteX4" fmla="*/ 721564 w 721564"/>
                <a:gd name="connsiteY4" fmla="*/ 412374 h 458193"/>
                <a:gd name="connsiteX5" fmla="*/ 675745 w 721564"/>
                <a:gd name="connsiteY5" fmla="*/ 458193 h 458193"/>
                <a:gd name="connsiteX6" fmla="*/ 45819 w 721564"/>
                <a:gd name="connsiteY6" fmla="*/ 458193 h 458193"/>
                <a:gd name="connsiteX7" fmla="*/ 0 w 721564"/>
                <a:gd name="connsiteY7" fmla="*/ 412374 h 458193"/>
                <a:gd name="connsiteX8" fmla="*/ 0 w 721564"/>
                <a:gd name="connsiteY8" fmla="*/ 45819 h 45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1564" h="458193">
                  <a:moveTo>
                    <a:pt x="0" y="45819"/>
                  </a:moveTo>
                  <a:cubicBezTo>
                    <a:pt x="0" y="20514"/>
                    <a:pt x="20514" y="0"/>
                    <a:pt x="45819" y="0"/>
                  </a:cubicBezTo>
                  <a:lnTo>
                    <a:pt x="675745" y="0"/>
                  </a:lnTo>
                  <a:cubicBezTo>
                    <a:pt x="701050" y="0"/>
                    <a:pt x="721564" y="20514"/>
                    <a:pt x="721564" y="45819"/>
                  </a:cubicBezTo>
                  <a:lnTo>
                    <a:pt x="721564" y="412374"/>
                  </a:lnTo>
                  <a:cubicBezTo>
                    <a:pt x="721564" y="437679"/>
                    <a:pt x="701050" y="458193"/>
                    <a:pt x="675745" y="458193"/>
                  </a:cubicBezTo>
                  <a:lnTo>
                    <a:pt x="45819" y="458193"/>
                  </a:lnTo>
                  <a:cubicBezTo>
                    <a:pt x="20514" y="458193"/>
                    <a:pt x="0" y="437679"/>
                    <a:pt x="0" y="412374"/>
                  </a:cubicBezTo>
                  <a:lnTo>
                    <a:pt x="0" y="45819"/>
                  </a:lnTo>
                  <a:close/>
                </a:path>
              </a:pathLst>
            </a:custGeom>
            <a:solidFill>
              <a:srgbClr val="FFFFFF">
                <a:alpha val="90000"/>
                <a:hueOff val="0"/>
                <a:satOff val="0"/>
                <a:lumOff val="0"/>
                <a:alphaOff val="0"/>
              </a:srgbClr>
            </a:solidFill>
            <a:ln w="12700" cap="flat" cmpd="sng" algn="ctr">
              <a:noFill/>
              <a:prstDash val="solid"/>
              <a:miter lim="800000"/>
            </a:ln>
            <a:effectLst/>
          </p:spPr>
          <p:style>
            <a:lnRef idx="2">
              <a:scrgbClr r="0" g="0" b="0"/>
            </a:lnRef>
            <a:fillRef idx="1">
              <a:scrgbClr r="0" g="0" b="0"/>
            </a:fillRef>
            <a:effectRef idx="0">
              <a:scrgbClr r="0" g="0" b="0"/>
            </a:effectRef>
            <a:fontRef idx="minor">
              <a:schemeClr val="dk1">
                <a:hueOff val="0"/>
                <a:satOff val="0"/>
                <a:lumOff val="0"/>
                <a:alphaOff val="0"/>
              </a:schemeClr>
            </a:fontRef>
          </p:style>
          <p:txBody>
            <a:bodyPr spcFirstLastPara="0" vert="horz" wrap="square" lIns="51520" tIns="51520" rIns="51520" bIns="5152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bg1">
                      <a:lumMod val="65000"/>
                    </a:schemeClr>
                  </a:solidFill>
                  <a:latin typeface="+mj-lt"/>
                  <a:ea typeface="+mn-ea"/>
                  <a:cs typeface="+mn-cs"/>
                </a:rPr>
                <a:t>Timeline</a:t>
              </a:r>
            </a:p>
          </p:txBody>
        </p:sp>
      </p:grpSp>
      <p:sp>
        <p:nvSpPr>
          <p:cNvPr id="34" name="文本框 33">
            <a:extLst>
              <a:ext uri="{FF2B5EF4-FFF2-40B4-BE49-F238E27FC236}">
                <a16:creationId xmlns:a16="http://schemas.microsoft.com/office/drawing/2014/main" id="{2857AFAD-CE34-F5EB-5619-5A42B9CF43DF}"/>
              </a:ext>
            </a:extLst>
          </p:cNvPr>
          <p:cNvSpPr txBox="1"/>
          <p:nvPr/>
        </p:nvSpPr>
        <p:spPr>
          <a:xfrm>
            <a:off x="633165" y="986101"/>
            <a:ext cx="9381067" cy="461665"/>
          </a:xfrm>
          <a:prstGeom prst="rect">
            <a:avLst/>
          </a:prstGeom>
          <a:noFill/>
        </p:spPr>
        <p:txBody>
          <a:bodyPr wrap="square">
            <a:spAutoFit/>
          </a:bodyPr>
          <a:lstStyle/>
          <a:p>
            <a:r>
              <a:rPr lang="en-US" altLang="zh-CN" sz="2400" u="sng" dirty="0">
                <a:solidFill>
                  <a:schemeClr val="accent1">
                    <a:lumMod val="75000"/>
                  </a:schemeClr>
                </a:solidFill>
              </a:rPr>
              <a:t>Data Display: Log File</a:t>
            </a:r>
            <a:endParaRPr lang="en-US" altLang="zh-CN" sz="2400" i="1" dirty="0">
              <a:solidFill>
                <a:schemeClr val="accent1">
                  <a:lumMod val="75000"/>
                </a:schemeClr>
              </a:solidFill>
            </a:endParaRPr>
          </a:p>
        </p:txBody>
      </p:sp>
      <p:pic>
        <p:nvPicPr>
          <p:cNvPr id="2" name="图片 1">
            <a:extLst>
              <a:ext uri="{FF2B5EF4-FFF2-40B4-BE49-F238E27FC236}">
                <a16:creationId xmlns:a16="http://schemas.microsoft.com/office/drawing/2014/main" id="{D4B71B88-F9B5-4D4B-0BC2-107430BE3B4E}"/>
              </a:ext>
            </a:extLst>
          </p:cNvPr>
          <p:cNvPicPr>
            <a:picLocks noChangeAspect="1"/>
          </p:cNvPicPr>
          <p:nvPr/>
        </p:nvPicPr>
        <p:blipFill>
          <a:blip r:embed="rId3"/>
          <a:stretch>
            <a:fillRect/>
          </a:stretch>
        </p:blipFill>
        <p:spPr>
          <a:xfrm>
            <a:off x="722065" y="1832258"/>
            <a:ext cx="9604736" cy="2127818"/>
          </a:xfrm>
          <a:prstGeom prst="rect">
            <a:avLst/>
          </a:prstGeom>
        </p:spPr>
      </p:pic>
      <p:pic>
        <p:nvPicPr>
          <p:cNvPr id="13" name="图片 12">
            <a:extLst>
              <a:ext uri="{FF2B5EF4-FFF2-40B4-BE49-F238E27FC236}">
                <a16:creationId xmlns:a16="http://schemas.microsoft.com/office/drawing/2014/main" id="{1AF25366-6928-18D2-7F10-5A6D87DE23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065" y="1552568"/>
            <a:ext cx="5850185" cy="279690"/>
          </a:xfrm>
          <a:prstGeom prst="rect">
            <a:avLst/>
          </a:prstGeom>
        </p:spPr>
      </p:pic>
      <p:sp>
        <p:nvSpPr>
          <p:cNvPr id="15" name="文本框 14">
            <a:extLst>
              <a:ext uri="{FF2B5EF4-FFF2-40B4-BE49-F238E27FC236}">
                <a16:creationId xmlns:a16="http://schemas.microsoft.com/office/drawing/2014/main" id="{1509C877-F562-7CCC-B773-F270475403F3}"/>
              </a:ext>
            </a:extLst>
          </p:cNvPr>
          <p:cNvSpPr txBox="1"/>
          <p:nvPr/>
        </p:nvSpPr>
        <p:spPr>
          <a:xfrm>
            <a:off x="633164" y="4165974"/>
            <a:ext cx="9381067" cy="461665"/>
          </a:xfrm>
          <a:prstGeom prst="rect">
            <a:avLst/>
          </a:prstGeom>
          <a:noFill/>
        </p:spPr>
        <p:txBody>
          <a:bodyPr wrap="square">
            <a:spAutoFit/>
          </a:bodyPr>
          <a:lstStyle/>
          <a:p>
            <a:r>
              <a:rPr lang="en-US" altLang="zh-CN" sz="2400" u="sng" dirty="0">
                <a:solidFill>
                  <a:schemeClr val="accent1">
                    <a:lumMod val="75000"/>
                  </a:schemeClr>
                </a:solidFill>
              </a:rPr>
              <a:t>Data Display: </a:t>
            </a:r>
            <a:r>
              <a:rPr lang="en-US" altLang="zh-CN" sz="2400" u="sng" dirty="0">
                <a:solidFill>
                  <a:schemeClr val="accent1">
                    <a:lumMod val="75000"/>
                  </a:schemeClr>
                </a:solidFill>
                <a:hlinkClick r:id="rId5"/>
              </a:rPr>
              <a:t>Interactive Visualization</a:t>
            </a:r>
            <a:endParaRPr lang="en-US" altLang="zh-CN" sz="2400" i="1" dirty="0">
              <a:solidFill>
                <a:schemeClr val="accent1">
                  <a:lumMod val="75000"/>
                </a:schemeClr>
              </a:solidFill>
            </a:endParaRPr>
          </a:p>
        </p:txBody>
      </p:sp>
      <p:pic>
        <p:nvPicPr>
          <p:cNvPr id="19" name="图片 18" descr="图表, 直方图&#10;&#10;描述已自动生成">
            <a:extLst>
              <a:ext uri="{FF2B5EF4-FFF2-40B4-BE49-F238E27FC236}">
                <a16:creationId xmlns:a16="http://schemas.microsoft.com/office/drawing/2014/main" id="{53FF8F92-7CD8-013B-9FD1-8B2F5F643A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8900" y="4131236"/>
            <a:ext cx="3887901" cy="2492832"/>
          </a:xfrm>
          <a:prstGeom prst="rect">
            <a:avLst/>
          </a:prstGeom>
        </p:spPr>
      </p:pic>
    </p:spTree>
    <p:extLst>
      <p:ext uri="{BB962C8B-B14F-4D97-AF65-F5344CB8AC3E}">
        <p14:creationId xmlns:p14="http://schemas.microsoft.com/office/powerpoint/2010/main" val="58604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500" fill="hold"/>
                                        <p:tgtEl>
                                          <p:spTgt spid="15"/>
                                        </p:tgtEl>
                                        <p:attrNameLst>
                                          <p:attrName>ppt_x</p:attrName>
                                        </p:attrNameLst>
                                      </p:cBhvr>
                                      <p:tavLst>
                                        <p:tav tm="0">
                                          <p:val>
                                            <p:strVal val="#ppt_x"/>
                                          </p:val>
                                        </p:tav>
                                        <p:tav tm="100000">
                                          <p:val>
                                            <p:strVal val="#ppt_x"/>
                                          </p:val>
                                        </p:tav>
                                      </p:tavLst>
                                    </p:anim>
                                    <p:anim calcmode="lin" valueType="num">
                                      <p:cBhvr additive="base">
                                        <p:cTn id="19" dur="500" fill="hold"/>
                                        <p:tgtEl>
                                          <p:spTgt spid="15"/>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ppt_x"/>
                                          </p:val>
                                        </p:tav>
                                        <p:tav tm="100000">
                                          <p:val>
                                            <p:strVal val="#ppt_x"/>
                                          </p:val>
                                        </p:tav>
                                      </p:tavLst>
                                    </p:anim>
                                    <p:anim calcmode="lin" valueType="num">
                                      <p:cBhvr additive="base">
                                        <p:cTn id="2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15" grpId="0"/>
    </p:bldLst>
  </p:timing>
</p:sld>
</file>

<file path=ppt/theme/theme1.xml><?xml version="1.0" encoding="utf-8"?>
<a:theme xmlns:a="http://schemas.openxmlformats.org/drawingml/2006/main" name="UZH">
  <a:themeElements>
    <a:clrScheme name="UZH">
      <a:dk1>
        <a:srgbClr val="000000"/>
      </a:dk1>
      <a:lt1>
        <a:srgbClr val="FFFFFF"/>
      </a:lt1>
      <a:dk2>
        <a:srgbClr val="DADEE2"/>
      </a:dk2>
      <a:lt2>
        <a:srgbClr val="FEDC00"/>
      </a:lt2>
      <a:accent1>
        <a:srgbClr val="0028A5"/>
      </a:accent1>
      <a:accent2>
        <a:srgbClr val="A3ADB7"/>
      </a:accent2>
      <a:accent3>
        <a:srgbClr val="DC6027"/>
      </a:accent3>
      <a:accent4>
        <a:srgbClr val="0B82A0"/>
      </a:accent4>
      <a:accent5>
        <a:srgbClr val="2A7F60"/>
      </a:accent5>
      <a:accent6>
        <a:srgbClr val="91C34A"/>
      </a:accent6>
      <a:hlink>
        <a:srgbClr val="DC6027"/>
      </a:hlink>
      <a:folHlink>
        <a:srgbClr val="000000"/>
      </a:folHlink>
    </a:clrScheme>
    <a:fontScheme name="Office-Desig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B89D76">
            <a:hueOff val="0"/>
            <a:satOff val="0"/>
            <a:lumOff val="0"/>
            <a:alphaOff val="0"/>
          </a:srgbClr>
        </a:solidFill>
        <a:ln w="12700" cap="flat" cmpd="sng" algn="ctr">
          <a:solidFill>
            <a:srgbClr val="FFFFFF">
              <a:hueOff val="0"/>
              <a:satOff val="0"/>
              <a:lumOff val="0"/>
              <a:alphaOff val="0"/>
            </a:srgbClr>
          </a:solidFill>
          <a:prstDash val="solid"/>
          <a:miter lim="800000"/>
        </a:ln>
        <a:effectLst/>
      </a:spPr>
      <a:bodyPr/>
      <a:lstStyle/>
      <a:style>
        <a:lnRef idx="2">
          <a:scrgbClr r="0" g="0" b="0"/>
        </a:lnRef>
        <a:fillRef idx="1">
          <a:scrgbClr r="0" g="0" b="0"/>
        </a:fillRef>
        <a:effectRef idx="0">
          <a:scrgbClr r="0" g="0" b="0"/>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0" tIns="0" rIns="0" bIns="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Arial" charset="0"/>
            <a:ea typeface="ＭＳ Ｐゴシック" charset="0"/>
            <a:cs typeface="Arial" charset="0"/>
          </a:defRPr>
        </a:defPPr>
      </a:lstStyle>
    </a:lnDef>
  </a:objectDefaults>
  <a:extraClrSchemeLst>
    <a:extraClrScheme>
      <a:clrScheme name="UZH">
        <a:dk1>
          <a:srgbClr val="000000"/>
        </a:dk1>
        <a:lt1>
          <a:srgbClr val="FFFFFF"/>
        </a:lt1>
        <a:dk2>
          <a:srgbClr val="DADEE2"/>
        </a:dk2>
        <a:lt2>
          <a:srgbClr val="FEDC00"/>
        </a:lt2>
        <a:accent1>
          <a:srgbClr val="0028A5"/>
        </a:accent1>
        <a:accent2>
          <a:srgbClr val="A3ADB7"/>
        </a:accent2>
        <a:accent3>
          <a:srgbClr val="DC6027"/>
        </a:accent3>
        <a:accent4>
          <a:srgbClr val="0B82A0"/>
        </a:accent4>
        <a:accent5>
          <a:srgbClr val="2A7F60"/>
        </a:accent5>
        <a:accent6>
          <a:srgbClr val="91C34A"/>
        </a:accent6>
        <a:hlink>
          <a:srgbClr val="DC6027"/>
        </a:hlink>
        <a:folHlink>
          <a:srgbClr val="000000"/>
        </a:folHlink>
      </a:clrScheme>
      <a:clrMap bg1="lt1" tx1="dk1" bg2="lt2" tx2="dk2" accent1="accent1" accent2="accent2" accent3="accent3" accent4="accent4" accent5="accent5" accent6="accent6" hlink="hlink" folHlink="folHlink"/>
    </a:extraClrScheme>
  </a:extraClrSchemeLst>
  <a:custClrLst>
    <a:custClr name="Blau 100%">
      <a:srgbClr val="0028A5"/>
    </a:custClr>
    <a:custClr name="Grau 100%">
      <a:srgbClr val="A3ADB7"/>
    </a:custClr>
    <a:custClr name="Ockerrot 100%">
      <a:srgbClr val="DC6027"/>
    </a:custClr>
    <a:custClr name="Türkis 100%">
      <a:srgbClr val="0B82A0"/>
    </a:custClr>
    <a:custClr name="Flaschengrün 100%">
      <a:srgbClr val="2A7F62"/>
    </a:custClr>
    <a:custClr name="Lindengrün 100%">
      <a:srgbClr val="91C34A"/>
    </a:custClr>
    <a:custClr name="Warmgelb 100%">
      <a:srgbClr val="FEDE00"/>
    </a:custClr>
    <a:custClr name="blank">
      <a:srgbClr val="FFFFFF"/>
    </a:custClr>
    <a:custClr name="blank">
      <a:srgbClr val="FFFFFF"/>
    </a:custClr>
    <a:custClr name="blank">
      <a:srgbClr val="FFFFFF"/>
    </a:custClr>
    <a:custClr name="Blau 80%">
      <a:srgbClr val="3353B7"/>
    </a:custClr>
    <a:custClr name="Grau 80%">
      <a:srgbClr val="B5BDC5"/>
    </a:custClr>
    <a:custClr name="Ockerrot 80%">
      <a:srgbClr val="E38052"/>
    </a:custClr>
    <a:custClr name="Türkis 80%">
      <a:srgbClr val="3C9FB6"/>
    </a:custClr>
    <a:custClr name="Flaschengrün 80%">
      <a:srgbClr val="569D85"/>
    </a:custClr>
    <a:custClr name="Lindengrün 80%">
      <a:srgbClr val="AAD470"/>
    </a:custClr>
    <a:custClr name="Warmgelb 80%">
      <a:srgbClr val="FBE651"/>
    </a:custClr>
    <a:custClr name="blank">
      <a:srgbClr val="FFFFFF"/>
    </a:custClr>
    <a:custClr name="blank">
      <a:srgbClr val="FFFFFF"/>
    </a:custClr>
    <a:custClr name="blank">
      <a:srgbClr val="FFFFFF"/>
    </a:custClr>
    <a:custClr name="Blau 60%">
      <a:srgbClr val="667EC9"/>
    </a:custClr>
    <a:custClr name="Grau 60%">
      <a:srgbClr val="C8CED4"/>
    </a:custClr>
    <a:custClr name="Ockerrot 60%">
      <a:srgbClr val="EAA07D"/>
    </a:custClr>
    <a:custClr name="Türkis 60%">
      <a:srgbClr val="6BB7C7"/>
    </a:custClr>
    <a:custClr name="Flaschengrün 60%">
      <a:srgbClr val="80B6A4"/>
    </a:custClr>
    <a:custClr name="Lindengrün 60%">
      <a:srgbClr val="BFDF94"/>
    </a:custClr>
    <a:custClr name="Warmgelb 60%">
      <a:srgbClr val="FCEC7C"/>
    </a:custClr>
    <a:custClr name="blank">
      <a:srgbClr val="FFFFFF"/>
    </a:custClr>
    <a:custClr name="blank">
      <a:srgbClr val="FFFFFF"/>
    </a:custClr>
    <a:custClr name="blank">
      <a:srgbClr val="FFFFFF"/>
    </a:custClr>
    <a:custClr name="Blau 40%">
      <a:srgbClr val="99A9DB"/>
    </a:custClr>
    <a:custClr name="Grau 40%">
      <a:srgbClr val="DADEE2"/>
    </a:custClr>
    <a:custClr name="Ockerrot 40%">
      <a:srgbClr val="F1BFA9"/>
    </a:custClr>
    <a:custClr name="Türkis 40%">
      <a:srgbClr val="ABCEC2"/>
    </a:custClr>
    <a:custClr name="Flaschengrün 40%">
      <a:srgbClr val="ABCEC2"/>
    </a:custClr>
    <a:custClr name="Lindengrün 40%">
      <a:srgbClr val="D5E9B7"/>
    </a:custClr>
    <a:custClr name="Warmgelb 40%">
      <a:srgbClr val="FDF3A8"/>
    </a:custClr>
    <a:custClr name="blank">
      <a:srgbClr val="FFFFFF"/>
    </a:custClr>
    <a:custClr name="blank">
      <a:srgbClr val="FFFFFF"/>
    </a:custClr>
    <a:custClr name="blank">
      <a:srgbClr val="FFFFFF"/>
    </a:custClr>
    <a:custClr name="Blau 20%">
      <a:srgbClr val="CCD4ED"/>
    </a:custClr>
    <a:custClr name="Grau 20%">
      <a:srgbClr val="EDEFF1"/>
    </a:custClr>
    <a:custClr name="Ockerrot 20%">
      <a:srgbClr val="F8DFD4"/>
    </a:custClr>
    <a:custClr name="Türkis 20%">
      <a:srgbClr val="CFE8EC"/>
    </a:custClr>
    <a:custClr name="Flaschengrün 20%">
      <a:srgbClr val="D5E7E1"/>
    </a:custClr>
    <a:custClr name="Lindengrün 20%">
      <a:srgbClr val="EAF4DB"/>
    </a:custClr>
    <a:custClr name="Warmgelb 20%">
      <a:srgbClr val="FEF9D3"/>
    </a:custClr>
    <a:custClr name="blank">
      <a:srgbClr val="FFFFFF"/>
    </a:custClr>
    <a:custClr name="blank">
      <a:srgbClr val="FFFFFF"/>
    </a:custClr>
    <a:custClr name="blank">
      <a:srgbClr val="FFFFFF"/>
    </a:custClr>
  </a:custClrLst>
  <a:extLst>
    <a:ext uri="{05A4C25C-085E-4340-85A3-A5531E510DB2}">
      <thm15:themeFamily xmlns:thm15="http://schemas.microsoft.com/office/thememl/2012/main" name="uzh_praesentation_e.potx" id="{749176B2-8F2A-4342-A048-60BED46E758F}" vid="{432F7B11-0F4C-4FE0-A45B-1D1A5AE252E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a03f34d-f0d3-48c0-be2d-a52ec64912f2">
      <Terms xmlns="http://schemas.microsoft.com/office/infopath/2007/PartnerControls"/>
    </lcf76f155ced4ddcb4097134ff3c332f>
    <TaxCatchAll xmlns="45dcb47e-6b8b-49cf-94c9-2f49b98129d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C51F2E9E2E7574FB99F6ABCBAE8D6E6" ma:contentTypeVersion="7" ma:contentTypeDescription="Create a new document." ma:contentTypeScope="" ma:versionID="6f5071251051928080ce563de478b267">
  <xsd:schema xmlns:xsd="http://www.w3.org/2001/XMLSchema" xmlns:xs="http://www.w3.org/2001/XMLSchema" xmlns:p="http://schemas.microsoft.com/office/2006/metadata/properties" xmlns:ns2="8a03f34d-f0d3-48c0-be2d-a52ec64912f2" xmlns:ns3="45dcb47e-6b8b-49cf-94c9-2f49b98129da" targetNamespace="http://schemas.microsoft.com/office/2006/metadata/properties" ma:root="true" ma:fieldsID="8b25806e4c19ebd87877053048b6f2a7" ns2:_="" ns3:_="">
    <xsd:import namespace="8a03f34d-f0d3-48c0-be2d-a52ec64912f2"/>
    <xsd:import namespace="45dcb47e-6b8b-49cf-94c9-2f49b98129da"/>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a03f34d-f0d3-48c0-be2d-a52ec64912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7c938953-97e4-410d-a323-cf9a87d86f1a"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5dcb47e-6b8b-49cf-94c9-2f49b98129da"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ad0d6a56-a4d9-4b25-a5d1-b24174f40339}" ma:internalName="TaxCatchAll" ma:showField="CatchAllData" ma:web="45dcb47e-6b8b-49cf-94c9-2f49b98129d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5648A47-3897-468C-AC39-C0544258E2F8}">
  <ds:schemaRefs>
    <ds:schemaRef ds:uri="http://purl.org/dc/dcmitype/"/>
    <ds:schemaRef ds:uri="http://schemas.microsoft.com/office/2006/metadata/properties"/>
    <ds:schemaRef ds:uri="http://purl.org/dc/terms/"/>
    <ds:schemaRef ds:uri="http://purl.org/dc/elements/1.1/"/>
    <ds:schemaRef ds:uri="45dcb47e-6b8b-49cf-94c9-2f49b98129da"/>
    <ds:schemaRef ds:uri="http://www.w3.org/XML/1998/namespace"/>
    <ds:schemaRef ds:uri="http://schemas.microsoft.com/office/2006/documentManagement/types"/>
    <ds:schemaRef ds:uri="http://schemas.openxmlformats.org/package/2006/metadata/core-properties"/>
    <ds:schemaRef ds:uri="http://schemas.microsoft.com/office/infopath/2007/PartnerControls"/>
    <ds:schemaRef ds:uri="8a03f34d-f0d3-48c0-be2d-a52ec64912f2"/>
  </ds:schemaRefs>
</ds:datastoreItem>
</file>

<file path=customXml/itemProps2.xml><?xml version="1.0" encoding="utf-8"?>
<ds:datastoreItem xmlns:ds="http://schemas.openxmlformats.org/officeDocument/2006/customXml" ds:itemID="{38FE077A-99D7-41E3-8CCA-F92DA7DFFE87}">
  <ds:schemaRefs>
    <ds:schemaRef ds:uri="45dcb47e-6b8b-49cf-94c9-2f49b98129da"/>
    <ds:schemaRef ds:uri="8a03f34d-f0d3-48c0-be2d-a52ec64912f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E05C85E-43FF-42E4-9C2D-A0087696EA3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25438</TotalTime>
  <Words>509</Words>
  <Application>Microsoft Office PowerPoint</Application>
  <PresentationFormat>宽屏</PresentationFormat>
  <Paragraphs>159</Paragraphs>
  <Slides>12</Slides>
  <Notes>11</Notes>
  <HiddenSlides>0</HiddenSlides>
  <MMClips>3</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LMRoman12-Regular</vt:lpstr>
      <vt:lpstr>Söhne</vt:lpstr>
      <vt:lpstr>等线</vt:lpstr>
      <vt:lpstr>Microsoft YaHei</vt:lpstr>
      <vt:lpstr>Amasis MT Pro Medium</vt:lpstr>
      <vt:lpstr>Arial</vt:lpstr>
      <vt:lpstr>Bahnschrift Light</vt:lpstr>
      <vt:lpstr>UZH</vt:lpstr>
      <vt:lpstr>Where is a mobile map used in map-assisted pedestrian navigation?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xuzhengfang</dc:creator>
  <cp:lastModifiedBy>Zhengfang Xu</cp:lastModifiedBy>
  <cp:revision>121</cp:revision>
  <dcterms:created xsi:type="dcterms:W3CDTF">2013-07-15T20:26:40Z</dcterms:created>
  <dcterms:modified xsi:type="dcterms:W3CDTF">2024-04-10T11:31:50Z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0x0101008C51F2E9E2E7574FB99F6ABCBAE8D6E6</vt:lpwstr>
  </property>
  <property fmtid="{D5CDD505-2E9C-101B-9397-08002B2CF9AE}" pid="3" name="MediaServiceImageTags">
    <vt:lpwstr/>
  </property>
</Properties>
</file>